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6" r:id="rId4"/>
    <p:sldId id="269" r:id="rId5"/>
    <p:sldId id="262" r:id="rId6"/>
    <p:sldId id="260" r:id="rId7"/>
    <p:sldId id="261" r:id="rId8"/>
    <p:sldId id="263" r:id="rId9"/>
    <p:sldId id="289" r:id="rId10"/>
    <p:sldId id="259" r:id="rId11"/>
    <p:sldId id="271" r:id="rId12"/>
    <p:sldId id="264" r:id="rId13"/>
    <p:sldId id="270" r:id="rId14"/>
    <p:sldId id="280" r:id="rId15"/>
    <p:sldId id="266" r:id="rId16"/>
    <p:sldId id="276" r:id="rId17"/>
    <p:sldId id="274" r:id="rId18"/>
    <p:sldId id="275" r:id="rId19"/>
    <p:sldId id="278" r:id="rId20"/>
    <p:sldId id="279" r:id="rId21"/>
    <p:sldId id="282" r:id="rId22"/>
    <p:sldId id="283" r:id="rId23"/>
    <p:sldId id="284" r:id="rId24"/>
    <p:sldId id="285" r:id="rId25"/>
    <p:sldId id="287" r:id="rId26"/>
    <p:sldId id="288" r:id="rId27"/>
    <p:sldId id="290" r:id="rId28"/>
    <p:sldId id="293" r:id="rId29"/>
    <p:sldId id="296" r:id="rId30"/>
    <p:sldId id="294" r:id="rId31"/>
    <p:sldId id="295" r:id="rId32"/>
    <p:sldId id="291" r:id="rId33"/>
    <p:sldId id="292" r:id="rId34"/>
    <p:sldId id="281" r:id="rId35"/>
    <p:sldId id="267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13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1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41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25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6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10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55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60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29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C4AE-A800-430F-8AD9-1AC6B545011C}" type="datetimeFigureOut">
              <a:rPr lang="hr-HR" smtClean="0"/>
              <a:t>20.6.2017.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0B40-29D7-4133-BD03-90CC20892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2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hr.wikipedia.org/w/index.php?title=Postojanost_pam%C4%87enja_(Mekani_satovi)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/index.php?title=Cadaqu%C3%A9s&amp;action=edit&amp;redlink=1" TargetMode="External"/><Relationship Id="rId5" Type="http://schemas.openxmlformats.org/officeDocument/2006/relationships/hyperlink" Target="https://hr.wikipedia.org/wiki/1975." TargetMode="External"/><Relationship Id="rId4" Type="http://schemas.openxmlformats.org/officeDocument/2006/relationships/hyperlink" Target="https://hr.wikipedia.org/w/index.php?title=Arno_Breker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1933.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iki/1956.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http://ano-zero.com/wp-content/uploads/2016/05/salvador-dali-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404731" y="5622965"/>
            <a:ext cx="45865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>
                <a:latin typeface="Britannic Bold" panose="020B09030607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Salvador</a:t>
            </a:r>
            <a:r>
              <a:rPr lang="hr-HR" sz="6600" dirty="0">
                <a:latin typeface="Britannic Bold" panose="020B09030607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Dalí</a:t>
            </a:r>
          </a:p>
        </p:txBody>
      </p:sp>
    </p:spTree>
    <p:extLst>
      <p:ext uri="{BB962C8B-B14F-4D97-AF65-F5344CB8AC3E}">
        <p14:creationId xmlns:p14="http://schemas.microsoft.com/office/powerpoint/2010/main" val="247901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02" name="Picture 6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5" y="0"/>
            <a:ext cx="11065790" cy="69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8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the persistence of memory surreal art by salvad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3" y="0"/>
            <a:ext cx="9059594" cy="68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2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3866780" y="9028668"/>
            <a:ext cx="442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1" u="sng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2" tooltip="Postojanost pamćenja (Mekani satovi) (stranica ne postoji)"/>
              </a:rPr>
              <a:t>Postojanost pamćenja (Mekani satovi)</a:t>
            </a:r>
            <a:r>
              <a:rPr lang="hr-H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endParaRPr lang="hr-HR" dirty="0"/>
          </a:p>
        </p:txBody>
      </p:sp>
      <p:pic>
        <p:nvPicPr>
          <p:cNvPr id="5" name="Picture 4" descr="reflection elephants illusion paintings by salvador d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3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surreal paintings by salvad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5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s://s-media-cache-ak0.pinimg.com/564x/35/83/df/3583df3ab4559d4957c6cb5f6a9171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4" y="0"/>
            <a:ext cx="9153939" cy="68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3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http://bestpaintingsforsale.com/UploadPic/Salvador%20Dali/big/Paysage%20aux%20papillons%20(Landscape%20with%20Butterflie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08"/>
            <a:ext cx="9959926" cy="68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6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http://1.bp.blogspot.com/-aZZRpwH8F5Q/UOh4Q4tn2BI/AAAAAAAAKBs/4LmBJ5FZ9GA/s1600/The+Meditative+Rose+by+Salvador+Dali+OSA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2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1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http://www.paintinghere.com/UploadPic/Salvador%20Dali/big/BUTTERF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49" y="0"/>
            <a:ext cx="489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0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Slikovni rezultat za salvador dali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23" y="0"/>
            <a:ext cx="5293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6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8" name="Picture 2" descr="https://s-media-cache-ak0.pinimg.com/736x/82/07/40/820740d9c7f3ed5a3b60e0fea8c3d7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9791" r="4991" b="12256"/>
          <a:stretch/>
        </p:blipFill>
        <p:spPr bwMode="auto">
          <a:xfrm>
            <a:off x="965449" y="0"/>
            <a:ext cx="10388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bemos.es/wp-content/uploads/2016/05/Salvador-Dal%C3%A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83"/>
            <a:ext cx="8856759" cy="66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7107471" y="2004897"/>
            <a:ext cx="4382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latin typeface="Comic Sans MS" panose="030F0702030302020204" pitchFamily="66" charset="0"/>
              </a:rPr>
              <a:t> </a:t>
            </a:r>
            <a:r>
              <a:rPr lang="pl-PL" sz="3200" i="1" dirty="0">
                <a:latin typeface="Comic Sans MS" panose="030F0702030302020204" pitchFamily="66" charset="0"/>
              </a:rPr>
              <a:t>„Jedina razlika između mene i luđaka je ta što ja nisam lud.”</a:t>
            </a:r>
            <a:endParaRPr lang="hr-HR" sz="3200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6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dalipaintings.net/images/paintings/sl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6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http://www.dalipaintings.net/images/paintings/the-enigma-of-my-des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60" y="0"/>
            <a:ext cx="9286461" cy="69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3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http://2.bp.blogspot.com/-i1N6SYARXmA/UOh4PGfvOeI/AAAAAAAAKBQ/fP1NYUgQJBY/s1600/Salvador+Dali%CC%81+-+Galatea+of+the+Sph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97" y="0"/>
            <a:ext cx="4986908" cy="68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0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http://salvadordaliprints.org/Elephants%20Salvador%20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66" y="0"/>
            <a:ext cx="8683625" cy="69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4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The The Weaning of Furniture Nutrition, 1934 by Salvad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05" y="-56514"/>
            <a:ext cx="9359486" cy="69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3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The Disintegration of the Persistence of Memory, 1954 by Salvad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82" y="0"/>
            <a:ext cx="9006269" cy="68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6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The Melting Watch, 1954 by Salvad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32" y="-43851"/>
            <a:ext cx="8769823" cy="69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14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41" y="0"/>
            <a:ext cx="5461299" cy="68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Slikovni rezult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 bwMode="auto">
          <a:xfrm>
            <a:off x="3386657" y="31374"/>
            <a:ext cx="4803187" cy="68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5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48" y="-15172"/>
            <a:ext cx="7126393" cy="687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bemos.es/wp-content/uploads/2016/05/Salvador-Dal%C3%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9091" r="16265" b="-2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/>
          <p:cNvSpPr txBox="1"/>
          <p:nvPr/>
        </p:nvSpPr>
        <p:spPr>
          <a:xfrm>
            <a:off x="244656" y="2841516"/>
            <a:ext cx="6705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Salvador Domingo Felipe Jacinto Dalí</a:t>
            </a:r>
            <a:endParaRPr lang="hr-H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Salvador Dalí</a:t>
            </a:r>
            <a:endParaRPr lang="hr-HR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(1904. – 1989.)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španjolski slikar, 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pisac, dizajner i autor filmova</a:t>
            </a:r>
            <a:endParaRPr lang="hr-H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zapamćen po svojim snažnim i bizarnim slikama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jedan od najpoznatijih predstavnika </a:t>
            </a:r>
            <a:r>
              <a:rPr lang="hr-H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nadrealizma</a:t>
            </a:r>
            <a:r>
              <a:rPr lang="hr-H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 slikarstvu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 svojim slikama spaja stvarnost i snove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71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52" y="365125"/>
            <a:ext cx="6301495" cy="63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03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24" y="0"/>
            <a:ext cx="6870727" cy="68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42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0" y="-41271"/>
            <a:ext cx="6899271" cy="68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01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Slikovni rezult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3"/>
          <a:stretch/>
        </p:blipFill>
        <p:spPr bwMode="auto">
          <a:xfrm>
            <a:off x="2598974" y="0"/>
            <a:ext cx="6435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5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Slikovni rezultat za salvador dali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43" y="0"/>
            <a:ext cx="9093591" cy="6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65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http://i.huffpost.com/gadgets/slideshows/419626/slide_419626_5356238_f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b="290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2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Slikovni rezultat za dali is wo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61" y="800249"/>
            <a:ext cx="7438030" cy="56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dali is work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86" y="800249"/>
            <a:ext cx="4498414" cy="56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likovni rezultat za dali is wor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9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Datoteka:Statue - Salvador Dalí - Cadaqué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4/4b/Arno_Breker_Dali_%281975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0" y="356559"/>
            <a:ext cx="2955832" cy="57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7043433" y="6176963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Arno Breker (stranica ne postoji)"/>
              </a:rPr>
              <a:t>Arno Breker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pt-BR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Bista Salvadora Dalíja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1975."/>
              </a:rPr>
              <a:t>1975.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38200" y="6176963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Kip Salvadora Dalíja u </a:t>
            </a:r>
            <a:r>
              <a:rPr lang="hr-HR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Cadaqués (stranica ne postoji)"/>
              </a:rPr>
              <a:t>Cadaquésu</a:t>
            </a:r>
            <a:r>
              <a:rPr lang="hr-H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831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4" name="Picture 4" descr="Datoteka:Dalí. G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706784"/>
            <a:ext cx="3756162" cy="50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18053" y="6080125"/>
            <a:ext cx="424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Salvador Dalí: </a:t>
            </a:r>
            <a:r>
              <a:rPr lang="pt-BR" i="1" dirty="0">
                <a:solidFill>
                  <a:schemeClr val="bg1"/>
                </a:solidFill>
              </a:rPr>
              <a:t>Gala na prozoru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  <a:hlinkClick r:id="rId3" tooltip="1933."/>
              </a:rPr>
              <a:t>1933.</a:t>
            </a:r>
            <a:r>
              <a:rPr lang="pt-BR" dirty="0">
                <a:solidFill>
                  <a:schemeClr val="bg1"/>
                </a:solidFill>
              </a:rPr>
              <a:t>)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126" name="Picture 6" descr="Datoteka:Dalí.Rinocero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6784"/>
            <a:ext cx="6677620" cy="50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908273" y="5990045"/>
            <a:ext cx="67536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Salvador Dalí: </a:t>
            </a:r>
            <a:r>
              <a:rPr lang="hr-HR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Nosorog</a:t>
            </a:r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hr-HR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1956."/>
              </a:rPr>
              <a:t>1956.</a:t>
            </a:r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r>
              <a:rPr lang="hr-H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Za Dalíja su nosorog i njegov rog simbolizirali geometriju i čednost.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2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Datoteka:London Dali Exhib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2" y="306007"/>
            <a:ext cx="3692939" cy="5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78296" y="5912885"/>
            <a:ext cx="4585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Dalíjev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kip nadrealističkog slona na jednoj londonskom izložbi. Upravo ovakvi nadrealistički slonovi bili su česti dodaci </a:t>
            </a:r>
            <a:r>
              <a:rPr lang="hr-HR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Dalíjevim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slikama.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6150" name="Picture 6" descr="http://farm3.static.flickr.com/2372/1539933213_e1390ea1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95" y="365125"/>
            <a:ext cx="6377104" cy="47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863548" y="5160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Dalíjev</a:t>
            </a:r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muzej u </a:t>
            </a:r>
            <a:r>
              <a:rPr lang="hr-HR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Figuerasu</a:t>
            </a:r>
            <a:r>
              <a:rPr lang="hr-H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 čijem se krovu mogu vidjeti jaja, za Dalíja simbol nade i ljubavi.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 descr="Slikovni rezultat za chupa ch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7" y="549251"/>
            <a:ext cx="2884511" cy="28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likovni rezultat za chupa chups d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3" y="3963846"/>
            <a:ext cx="3414941" cy="221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likovni rezultat za salvador dali pain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19" y="549251"/>
            <a:ext cx="7580706" cy="56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8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The Lobster Telephone, 1938 by Salvad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5125"/>
            <a:ext cx="9525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79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105</Words>
  <Application>Microsoft Office PowerPoint</Application>
  <PresentationFormat>Široki zaslon</PresentationFormat>
  <Paragraphs>17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2" baseType="lpstr">
      <vt:lpstr>Arial</vt:lpstr>
      <vt:lpstr>Arial Unicode MS</vt:lpstr>
      <vt:lpstr>Britannic Bold</vt:lpstr>
      <vt:lpstr>Calibri</vt:lpstr>
      <vt:lpstr>Calibri Light</vt:lpstr>
      <vt:lpstr>Comic Sans MS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Petra</dc:creator>
  <cp:lastModifiedBy>Petra</cp:lastModifiedBy>
  <cp:revision>13</cp:revision>
  <dcterms:created xsi:type="dcterms:W3CDTF">2016-10-14T06:47:57Z</dcterms:created>
  <dcterms:modified xsi:type="dcterms:W3CDTF">2017-06-20T21:40:48Z</dcterms:modified>
</cp:coreProperties>
</file>