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6" r:id="rId6"/>
    <p:sldId id="261" r:id="rId7"/>
    <p:sldId id="262" r:id="rId8"/>
    <p:sldId id="263" r:id="rId9"/>
    <p:sldId id="264" r:id="rId10"/>
    <p:sldId id="267" r:id="rId11"/>
    <p:sldId id="268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87EB-9DC8-4E6A-A7FC-B7FBACA9E776}" type="datetimeFigureOut">
              <a:rPr lang="hr-HR" smtClean="0"/>
              <a:t>4.1.2019.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AFDF-711B-43CC-A5B6-5959DD1112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616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87EB-9DC8-4E6A-A7FC-B7FBACA9E776}" type="datetimeFigureOut">
              <a:rPr lang="hr-HR" smtClean="0"/>
              <a:t>4.1.2019.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AFDF-711B-43CC-A5B6-5959DD1112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8584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87EB-9DC8-4E6A-A7FC-B7FBACA9E776}" type="datetimeFigureOut">
              <a:rPr lang="hr-HR" smtClean="0"/>
              <a:t>4.1.2019.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AFDF-711B-43CC-A5B6-5959DD1112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437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87EB-9DC8-4E6A-A7FC-B7FBACA9E776}" type="datetimeFigureOut">
              <a:rPr lang="hr-HR" smtClean="0"/>
              <a:t>4.1.2019.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AFDF-711B-43CC-A5B6-5959DD1112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941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87EB-9DC8-4E6A-A7FC-B7FBACA9E776}" type="datetimeFigureOut">
              <a:rPr lang="hr-HR" smtClean="0"/>
              <a:t>4.1.2019.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AFDF-711B-43CC-A5B6-5959DD1112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3054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87EB-9DC8-4E6A-A7FC-B7FBACA9E776}" type="datetimeFigureOut">
              <a:rPr lang="hr-HR" smtClean="0"/>
              <a:t>4.1.2019.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AFDF-711B-43CC-A5B6-5959DD1112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631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87EB-9DC8-4E6A-A7FC-B7FBACA9E776}" type="datetimeFigureOut">
              <a:rPr lang="hr-HR" smtClean="0"/>
              <a:t>4.1.2019.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AFDF-711B-43CC-A5B6-5959DD1112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446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87EB-9DC8-4E6A-A7FC-B7FBACA9E776}" type="datetimeFigureOut">
              <a:rPr lang="hr-HR" smtClean="0"/>
              <a:t>4.1.2019.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AFDF-711B-43CC-A5B6-5959DD1112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514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87EB-9DC8-4E6A-A7FC-B7FBACA9E776}" type="datetimeFigureOut">
              <a:rPr lang="hr-HR" smtClean="0"/>
              <a:t>4.1.2019.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AFDF-711B-43CC-A5B6-5959DD1112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974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87EB-9DC8-4E6A-A7FC-B7FBACA9E776}" type="datetimeFigureOut">
              <a:rPr lang="hr-HR" smtClean="0"/>
              <a:t>4.1.2019.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AFDF-711B-43CC-A5B6-5959DD1112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939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87EB-9DC8-4E6A-A7FC-B7FBACA9E776}" type="datetimeFigureOut">
              <a:rPr lang="hr-HR" smtClean="0"/>
              <a:t>4.1.2019.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AFDF-711B-43CC-A5B6-5959DD1112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61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487EB-9DC8-4E6A-A7FC-B7FBACA9E776}" type="datetimeFigureOut">
              <a:rPr lang="hr-HR" smtClean="0"/>
              <a:t>4.1.2019.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6AFDF-711B-43CC-A5B6-5959DD1112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612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prstTxWarp prst="textCurveDown">
              <a:avLst/>
            </a:prstTxWarp>
          </a:bodyPr>
          <a:lstStyle/>
          <a:p>
            <a:r>
              <a:rPr lang="hr-H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Gustav </a:t>
            </a:r>
            <a:r>
              <a:rPr lang="hr-HR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Klimt</a:t>
            </a:r>
            <a:endParaRPr lang="hr-HR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855369" y="4788568"/>
            <a:ext cx="3697705" cy="577515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r>
              <a:rPr lang="hr-H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(1862.-1918.)</a:t>
            </a:r>
            <a:endParaRPr lang="hr-HR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263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Slikamo kao Gustav </a:t>
            </a:r>
            <a:r>
              <a:rPr lang="hr-HR" dirty="0" err="1" smtClean="0"/>
              <a:t>Klimt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1" y="1825625"/>
            <a:ext cx="4749636" cy="4791743"/>
          </a:xfrm>
        </p:spPr>
      </p:pic>
      <p:pic>
        <p:nvPicPr>
          <p:cNvPr id="3" name="Rezervirano mjesto sadržaja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29" y="365125"/>
            <a:ext cx="5007208" cy="6138435"/>
          </a:xfrm>
        </p:spPr>
      </p:pic>
    </p:spTree>
    <p:extLst>
      <p:ext uri="{BB962C8B-B14F-4D97-AF65-F5344CB8AC3E}">
        <p14:creationId xmlns:p14="http://schemas.microsoft.com/office/powerpoint/2010/main" val="415273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610726" cy="862096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034" y="185726"/>
            <a:ext cx="4832755" cy="6443674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75349"/>
            <a:ext cx="4688951" cy="5354051"/>
          </a:xfrm>
        </p:spPr>
      </p:pic>
    </p:spTree>
    <p:extLst>
      <p:ext uri="{BB962C8B-B14F-4D97-AF65-F5344CB8AC3E}">
        <p14:creationId xmlns:p14="http://schemas.microsoft.com/office/powerpoint/2010/main" val="55107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6168" y="401220"/>
            <a:ext cx="10471485" cy="147570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- </a:t>
            </a:r>
            <a:r>
              <a:rPr lang="hr-HR" sz="3600" dirty="0" smtClean="0">
                <a:latin typeface="+mn-lt"/>
              </a:rPr>
              <a:t>austrijski slikar- tvorac nekih od najskupljih svjetskih djela, nikada se nije oženio i nikada nije naslikao niti jedan autoportret </a:t>
            </a:r>
            <a:endParaRPr lang="hr-HR" dirty="0">
              <a:latin typeface="+mn-lt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12" y="1975979"/>
            <a:ext cx="3067050" cy="3810000"/>
          </a:xfrm>
        </p:spPr>
      </p:pic>
      <p:sp>
        <p:nvSpPr>
          <p:cNvPr id="5" name="Pravokutnik 4"/>
          <p:cNvSpPr/>
          <p:nvPr/>
        </p:nvSpPr>
        <p:spPr>
          <a:xfrm>
            <a:off x="4371473" y="2359877"/>
            <a:ext cx="67457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 smtClean="0"/>
              <a:t>Reprodukcije njegovih djela danas su među najprodavanijima u svijetu.</a:t>
            </a:r>
          </a:p>
          <a:p>
            <a:endParaRPr lang="hr-HR" sz="3200" dirty="0"/>
          </a:p>
        </p:txBody>
      </p:sp>
      <p:sp>
        <p:nvSpPr>
          <p:cNvPr id="6" name="Pravokutnik 5"/>
          <p:cNvSpPr/>
          <p:nvPr/>
        </p:nvSpPr>
        <p:spPr>
          <a:xfrm>
            <a:off x="4371473" y="3247794"/>
            <a:ext cx="66253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 smtClean="0"/>
              <a:t>Žene u zlatu spadaju u najznačajnija djela njegovog stvaralaštva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82496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327232" y="365126"/>
            <a:ext cx="4026568" cy="46505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POLJUBAC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3137" y="0"/>
            <a:ext cx="5077326" cy="6788784"/>
          </a:xfrm>
          <a:prstGeom prst="rect">
            <a:avLst/>
          </a:prstGeo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Slika “Poljubac” (1907.-1908.)  vrhunac je </a:t>
            </a:r>
            <a:r>
              <a:rPr lang="hr-HR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Klimtove</a:t>
            </a:r>
            <a:r>
              <a:rPr lang="hr-HR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zlatne faze i njegovo najpoznatije djelo. </a:t>
            </a:r>
            <a:r>
              <a:rPr lang="hr-HR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Slika  </a:t>
            </a:r>
            <a:r>
              <a:rPr lang="hr-HR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prikazuje zagrljeni par u odjeći složene dekoracije. </a:t>
            </a:r>
            <a:r>
              <a:rPr lang="hr-HR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Slikana </a:t>
            </a:r>
            <a:r>
              <a:rPr lang="hr-HR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je tehnikom ulja na </a:t>
            </a:r>
            <a:r>
              <a:rPr lang="hr-HR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platnu i upotpunjena dodavanjem zlatnih </a:t>
            </a:r>
            <a:r>
              <a:rPr lang="hr-HR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listića.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889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34725" y="401221"/>
            <a:ext cx="4327358" cy="101850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Portret Adele Bloch-Bauer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8" y="160590"/>
            <a:ext cx="6499130" cy="6507255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7243010" y="1825625"/>
            <a:ext cx="4110789" cy="4351338"/>
          </a:xfrm>
        </p:spPr>
        <p:txBody>
          <a:bodyPr>
            <a:normAutofit/>
          </a:bodyPr>
          <a:lstStyle/>
          <a:p>
            <a:r>
              <a:rPr lang="hr-HR" dirty="0" smtClean="0"/>
              <a:t>Jedno od najpoznatijih djela iz “zlatne faze” je portret </a:t>
            </a:r>
            <a:r>
              <a:rPr lang="hr-HR" i="1" dirty="0" smtClean="0"/>
              <a:t>Adele Bloch-Bauer</a:t>
            </a:r>
            <a:r>
              <a:rPr lang="hr-HR" dirty="0" smtClean="0"/>
              <a:t> nastao 1907. godine. To je bila ujedno i najskuplja slika na svijetu, kada je u njujorškoj Novoj galeriji prodana 2006. godine za 135 milijuna američkih dolara.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288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1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661737"/>
            <a:ext cx="5181600" cy="5515226"/>
          </a:xfrm>
        </p:spPr>
        <p:txBody>
          <a:bodyPr/>
          <a:lstStyle/>
          <a:p>
            <a:r>
              <a:rPr lang="hr-HR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Drvo zlatne jabuke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252663"/>
            <a:ext cx="5181600" cy="5924300"/>
          </a:xfrm>
        </p:spPr>
        <p:txBody>
          <a:bodyPr/>
          <a:lstStyle/>
          <a:p>
            <a:r>
              <a:rPr lang="hr-HR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Suncokret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290567"/>
            <a:ext cx="4812632" cy="541918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663" y="1211018"/>
            <a:ext cx="3857000" cy="541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1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Drvo života- posljednji veliki zidni rad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16" y="1322380"/>
            <a:ext cx="9687713" cy="5090452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 flipH="1">
            <a:off x="11353798" y="1322380"/>
            <a:ext cx="45719" cy="686894"/>
          </a:xfrm>
        </p:spPr>
        <p:txBody>
          <a:bodyPr>
            <a:norm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9326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-od mramora s ukrasima </a:t>
            </a:r>
            <a:r>
              <a:rPr lang="hr-HR" b="1" dirty="0" smtClean="0"/>
              <a:t>od zlata, emajla, mramora, bisera i poludragog kamena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1" dirty="0" smtClean="0"/>
              <a:t>Drvo života</a:t>
            </a:r>
            <a:r>
              <a:rPr lang="hr-HR" b="1" dirty="0" smtClean="0"/>
              <a:t>, ženska figura </a:t>
            </a:r>
            <a:r>
              <a:rPr lang="hr-HR" b="1" i="1" dirty="0" smtClean="0"/>
              <a:t>Iščekivanje</a:t>
            </a:r>
            <a:r>
              <a:rPr lang="hr-HR" b="1" dirty="0" smtClean="0"/>
              <a:t> i zagrljeni par </a:t>
            </a:r>
            <a:r>
              <a:rPr lang="hr-HR" b="1" i="1" dirty="0" smtClean="0"/>
              <a:t>Ispunjenje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18" y="2377490"/>
            <a:ext cx="6958056" cy="365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57758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622883"/>
            <a:ext cx="10515600" cy="3554079"/>
          </a:xfrm>
        </p:spPr>
        <p:txBody>
          <a:bodyPr>
            <a:normAutofit lnSpcReduction="10000"/>
          </a:bodyPr>
          <a:lstStyle/>
          <a:p>
            <a:r>
              <a:rPr lang="hr-HR" b="1" i="1" dirty="0" smtClean="0"/>
              <a:t>Drvo života</a:t>
            </a:r>
            <a:r>
              <a:rPr lang="hr-HR" dirty="0" smtClean="0"/>
              <a:t>, s ukrasnim uvijenim granama, predstavlja centralni motiv. Uvijene grane stvaraju simboliku ukazujući na trajnost života. Grane se uvijaju  i zaokreću, stvaraju klupko jakih grana, dugih loza i osjetljivih niti kao izraz složenosti života.</a:t>
            </a:r>
          </a:p>
          <a:p>
            <a:r>
              <a:rPr lang="hr-HR" dirty="0" smtClean="0"/>
              <a:t>Kako grane dosežu nebo, drvo života je ukorijenjeno duboko ispod zemlje, stvarajući tako </a:t>
            </a:r>
            <a:r>
              <a:rPr lang="hr-HR" b="1" dirty="0" smtClean="0"/>
              <a:t>vezu između nebesa i zemlje</a:t>
            </a:r>
            <a:r>
              <a:rPr lang="hr-HR" dirty="0" smtClean="0"/>
              <a:t>.</a:t>
            </a:r>
          </a:p>
          <a:p>
            <a:r>
              <a:rPr lang="hr-HR" dirty="0" smtClean="0"/>
              <a:t>jedini </a:t>
            </a:r>
            <a:r>
              <a:rPr lang="hr-HR" b="1" dirty="0" smtClean="0"/>
              <a:t>crni lik-ptica</a:t>
            </a:r>
            <a:r>
              <a:rPr lang="hr-HR" dirty="0" smtClean="0"/>
              <a:t> odvlači pažnju s centralnog dijela slike. Ona je podsjetnik da sve što ima svoj početak ima i svoj kraj jer je crna ptica </a:t>
            </a:r>
            <a:r>
              <a:rPr lang="hr-HR" b="1" dirty="0" smtClean="0"/>
              <a:t>simbol smrti</a:t>
            </a:r>
            <a:r>
              <a:rPr lang="hr-HR" dirty="0" smtClean="0"/>
              <a:t> u mnogim kulturama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4" y="365125"/>
            <a:ext cx="3875555" cy="203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8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99032" y="378703"/>
            <a:ext cx="4487780" cy="100647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Uporabni predmeti-</a:t>
            </a:r>
            <a:r>
              <a:rPr lang="hr-HR" dirty="0" err="1" smtClean="0"/>
              <a:t>Klimt</a:t>
            </a:r>
            <a:r>
              <a:rPr lang="hr-HR" dirty="0" smtClean="0"/>
              <a:t> kao inspiracija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1" y="537243"/>
            <a:ext cx="3316538" cy="3316538"/>
          </a:xfrm>
          <a:ln w="57150"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197" y="114908"/>
            <a:ext cx="2417282" cy="1933825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65" y="2048733"/>
            <a:ext cx="2906247" cy="217688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24" y="4455997"/>
            <a:ext cx="2358189" cy="2186132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14" y="2048733"/>
            <a:ext cx="3918930" cy="391893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1" y="4211052"/>
            <a:ext cx="4648214" cy="2324107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7207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213</Words>
  <Application>Microsoft Office PowerPoint</Application>
  <PresentationFormat>Široki zaslon</PresentationFormat>
  <Paragraphs>19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sustava Office</vt:lpstr>
      <vt:lpstr>Gustav Klimt</vt:lpstr>
      <vt:lpstr>- austrijski slikar- tvorac nekih od najskupljih svjetskih djela, nikada se nije oženio i nikada nije naslikao niti jedan autoportret </vt:lpstr>
      <vt:lpstr>POLJUBAC</vt:lpstr>
      <vt:lpstr>Portret Adele Bloch-Bauer</vt:lpstr>
      <vt:lpstr>PowerPointova prezentacija</vt:lpstr>
      <vt:lpstr>Drvo života- posljednji veliki zidni rad</vt:lpstr>
      <vt:lpstr>-od mramora s ukrasima od zlata, emajla, mramora, bisera i poludragog kamena</vt:lpstr>
      <vt:lpstr>PowerPointova prezentacija</vt:lpstr>
      <vt:lpstr>Uporabni predmeti-Klimt kao inspiracija</vt:lpstr>
      <vt:lpstr>Slikamo kao Gustav Klimt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Gustav Klimt</dc:title>
  <dc:creator>Windows User</dc:creator>
  <cp:lastModifiedBy>Windows User</cp:lastModifiedBy>
  <cp:revision>10</cp:revision>
  <dcterms:created xsi:type="dcterms:W3CDTF">2019-01-02T10:19:21Z</dcterms:created>
  <dcterms:modified xsi:type="dcterms:W3CDTF">2019-01-04T15:56:28Z</dcterms:modified>
</cp:coreProperties>
</file>