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2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E33CA-7A69-4E3A-8F61-9583760725E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50152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6154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76236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5018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5663-E8BD-413F-8F09-FD80EB8267D7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2156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78097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1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15FD-AF62-44FE-BF18-875B49CC26D7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61892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58C-512A-4200-AD6F-B32B630584C7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0534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alt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7104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GB" alt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 alt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D5A7-AE90-4557-8E69-1146C6999618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66777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C4D5899-AFDC-40B8-9B81-258C64B61460}" type="slidenum">
              <a:rPr lang="en-GB" altLang="sr-Latn-RS" smtClean="0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18486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C574D37-EF83-4CD2-BA0E-BA73C3CA2C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 anchor="ctr">
            <a:normAutofit fontScale="90000"/>
          </a:bodyPr>
          <a:lstStyle/>
          <a:p>
            <a:r>
              <a:rPr lang="en-GB" altLang="sr-Latn-RS" sz="7200" b="1">
                <a:solidFill>
                  <a:schemeClr val="bg1"/>
                </a:solidFill>
                <a:latin typeface="Minya Nouvelle" pitchFamily="2" charset="0"/>
              </a:rPr>
              <a:t>Henri Matisse</a:t>
            </a:r>
            <a:br>
              <a:rPr lang="en-GB" altLang="sr-Latn-RS" sz="4000" b="1">
                <a:solidFill>
                  <a:schemeClr val="bg1"/>
                </a:solidFill>
                <a:latin typeface="Andalus" pitchFamily="2" charset="-78"/>
              </a:rPr>
            </a:br>
            <a:r>
              <a:rPr lang="en-GB" altLang="sr-Latn-RS" sz="3200" b="1">
                <a:solidFill>
                  <a:schemeClr val="bg1"/>
                </a:solidFill>
                <a:latin typeface="Minya Nouvelle" pitchFamily="2" charset="0"/>
              </a:rPr>
              <a:t>(1869-1954)</a:t>
            </a:r>
          </a:p>
        </p:txBody>
      </p:sp>
      <p:pic>
        <p:nvPicPr>
          <p:cNvPr id="2053" name="Picture 5" descr="ym_sm">
            <a:extLst>
              <a:ext uri="{FF2B5EF4-FFF2-40B4-BE49-F238E27FC236}">
                <a16:creationId xmlns:a16="http://schemas.microsoft.com/office/drawing/2014/main" id="{153B596A-6AE8-48EF-91C4-324A5997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20938"/>
            <a:ext cx="3671888" cy="367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90306187-4041-4F02-BF6C-0AF0E514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68638"/>
            <a:ext cx="41751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>
                <a:solidFill>
                  <a:schemeClr val="bg1"/>
                </a:solidFill>
                <a:latin typeface="Minya Nouvelle" pitchFamily="2" charset="0"/>
              </a:rPr>
              <a:t>Henri Matisse </a:t>
            </a:r>
            <a:r>
              <a:rPr lang="hr-HR" altLang="sr-Latn-RS" sz="2400" dirty="0">
                <a:solidFill>
                  <a:schemeClr val="bg1"/>
                </a:solidFill>
                <a:latin typeface="Minya Nouvelle" pitchFamily="2" charset="0"/>
              </a:rPr>
              <a:t>rođen u Francuskoj</a:t>
            </a:r>
            <a:r>
              <a:rPr lang="en-GB" altLang="sr-Latn-RS" sz="2400" dirty="0">
                <a:solidFill>
                  <a:schemeClr val="bg1"/>
                </a:solidFill>
                <a:latin typeface="Minya Nouvelle" pitchFamily="2" charset="0"/>
              </a:rPr>
              <a:t> 1869. </a:t>
            </a:r>
          </a:p>
          <a:p>
            <a:pPr algn="ctr">
              <a:spcBef>
                <a:spcPct val="50000"/>
              </a:spcBef>
            </a:pPr>
            <a:r>
              <a:rPr lang="hr-HR" altLang="sr-Latn-RS" sz="2400" dirty="0">
                <a:solidFill>
                  <a:schemeClr val="bg1"/>
                </a:solidFill>
                <a:latin typeface="Minya Nouvelle" pitchFamily="2" charset="0"/>
              </a:rPr>
              <a:t>Slikar koji je volio boje, njihove kontraste i igru boja.</a:t>
            </a:r>
            <a:endParaRPr lang="en-GB" altLang="sr-Latn-R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882D03D-B762-45F4-BD1C-14E164C27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92825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>
                <a:latin typeface="Minya Nouvelle" pitchFamily="2" charset="0"/>
              </a:rPr>
              <a:t>La </a:t>
            </a:r>
            <a:r>
              <a:rPr lang="en-GB" altLang="sr-Latn-RS" sz="2400" dirty="0" err="1">
                <a:latin typeface="Minya Nouvelle" pitchFamily="2" charset="0"/>
              </a:rPr>
              <a:t>Gerbe</a:t>
            </a:r>
            <a:r>
              <a:rPr lang="en-GB" altLang="sr-Latn-RS" sz="2400" dirty="0">
                <a:latin typeface="Minya Nouvelle" pitchFamily="2" charset="0"/>
              </a:rPr>
              <a:t>, 1953</a:t>
            </a:r>
          </a:p>
        </p:txBody>
      </p:sp>
      <p:pic>
        <p:nvPicPr>
          <p:cNvPr id="13317" name="Picture 5" descr="cutout_a">
            <a:extLst>
              <a:ext uri="{FF2B5EF4-FFF2-40B4-BE49-F238E27FC236}">
                <a16:creationId xmlns:a16="http://schemas.microsoft.com/office/drawing/2014/main" id="{30E011ED-6BAA-47EE-93CF-D8B5DE7E0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6767512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439B0885-EB95-4C25-BB06-ED23B3C1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765175"/>
            <a:ext cx="460851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2400" dirty="0">
                <a:latin typeface="Minya Nouvelle" pitchFamily="2" charset="0"/>
              </a:rPr>
              <a:t>Zbog bolesti u starijoj dobi nije mogao više slikati i odlučio je SLIKATI ŠKARAMA i stvarati kolorističke kolaže.</a:t>
            </a:r>
          </a:p>
          <a:p>
            <a:pPr algn="ctr">
              <a:spcBef>
                <a:spcPct val="50000"/>
              </a:spcBef>
            </a:pPr>
            <a:endParaRPr lang="hr-HR" altLang="sr-Latn-RS" sz="2400" dirty="0">
              <a:latin typeface="Minya Nouvelle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hr-HR" altLang="sr-Latn-RS" sz="2400" dirty="0">
                <a:latin typeface="Minya Nouvelle" pitchFamily="2" charset="0"/>
              </a:rPr>
              <a:t>Kasnije je uživao trgati papir prstima i stvarati neobične kompozicije.</a:t>
            </a:r>
          </a:p>
          <a:p>
            <a:pPr algn="ctr">
              <a:spcBef>
                <a:spcPct val="50000"/>
              </a:spcBef>
            </a:pPr>
            <a:endParaRPr lang="hr-HR" altLang="sr-Latn-RS" sz="2400" dirty="0">
              <a:latin typeface="Minya Nouvelle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hr-HR" altLang="sr-Latn-RS" sz="2400" dirty="0">
                <a:latin typeface="Minya Nouvelle" pitchFamily="2" charset="0"/>
              </a:rPr>
              <a:t>KOMPOZICIJA BOJA I OBLIKA</a:t>
            </a:r>
          </a:p>
          <a:p>
            <a:pPr algn="ctr">
              <a:spcBef>
                <a:spcPct val="50000"/>
              </a:spcBef>
            </a:pPr>
            <a:r>
              <a:rPr lang="hr-HR" altLang="sr-Latn-RS" sz="2400" dirty="0">
                <a:latin typeface="Minya Nouvelle" pitchFamily="2" charset="0"/>
              </a:rPr>
              <a:t>Stvaranje skupa boja i oblika koji čine jednu cjelinu.</a:t>
            </a:r>
            <a:endParaRPr lang="en-GB" altLang="sr-Latn-RS" sz="2400" dirty="0">
              <a:latin typeface="Minya Nouvelle" pitchFamily="2" charset="0"/>
            </a:endParaRPr>
          </a:p>
        </p:txBody>
      </p:sp>
      <p:pic>
        <p:nvPicPr>
          <p:cNvPr id="3078" name="Picture 6" descr="Photograph of Henri matisse with paper cut outs">
            <a:extLst>
              <a:ext uri="{FF2B5EF4-FFF2-40B4-BE49-F238E27FC236}">
                <a16:creationId xmlns:a16="http://schemas.microsoft.com/office/drawing/2014/main" id="{28F07860-9B23-4938-99B8-67785861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265487" cy="439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enri%20Matisse-275374">
            <a:extLst>
              <a:ext uri="{FF2B5EF4-FFF2-40B4-BE49-F238E27FC236}">
                <a16:creationId xmlns:a16="http://schemas.microsoft.com/office/drawing/2014/main" id="{90079A67-425D-4CED-9FBC-C3E86322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51625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B2F62123-A297-4256-9955-A4557DF0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021388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>
                <a:solidFill>
                  <a:schemeClr val="bg1"/>
                </a:solidFill>
                <a:latin typeface="Minya Nouvelle" pitchFamily="2" charset="0"/>
              </a:rPr>
              <a:t>The Snail, 1953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56D9AB1D-AA45-4484-9347-AB0395C8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2564904"/>
            <a:ext cx="2663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2400" dirty="0">
                <a:latin typeface="Minya Nouvelle" pitchFamily="2" charset="0"/>
              </a:rPr>
              <a:t>Ovaj kolaž je jako velikih dimenzija.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F16FCBD9-F16F-413E-AF46-2F77170D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5688013" cy="360362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r_119">
            <a:extLst>
              <a:ext uri="{FF2B5EF4-FFF2-40B4-BE49-F238E27FC236}">
                <a16:creationId xmlns:a16="http://schemas.microsoft.com/office/drawing/2014/main" id="{08A3A1BD-7522-44B1-8CC7-029AE1434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7" y="452805"/>
            <a:ext cx="8383400" cy="56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9FD84D47-264E-4C5B-8A4B-95C4B743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5927144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>
                <a:latin typeface="Minya Nouvelle" pitchFamily="2" charset="0"/>
              </a:rPr>
              <a:t>Lagoon, 1944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15D07FE5-E1C7-4EC0-B616-97EE8FFB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7340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>
                <a:solidFill>
                  <a:schemeClr val="bg1"/>
                </a:solidFill>
                <a:latin typeface="Minya Nouvelle" pitchFamily="2" charset="0"/>
              </a:rPr>
              <a:t>Anfitrite, 1947</a:t>
            </a:r>
          </a:p>
        </p:txBody>
      </p:sp>
      <p:pic>
        <p:nvPicPr>
          <p:cNvPr id="5125" name="Picture 5" descr="mpm_118">
            <a:extLst>
              <a:ext uri="{FF2B5EF4-FFF2-40B4-BE49-F238E27FC236}">
                <a16:creationId xmlns:a16="http://schemas.microsoft.com/office/drawing/2014/main" id="{3DC8A1AD-6647-41E9-AB03-D8C9C9F8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0831"/>
            <a:ext cx="5184775" cy="62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rient_249">
            <a:extLst>
              <a:ext uri="{FF2B5EF4-FFF2-40B4-BE49-F238E27FC236}">
                <a16:creationId xmlns:a16="http://schemas.microsoft.com/office/drawing/2014/main" id="{FFDDDA3E-DDF5-491F-A8A8-5002D610D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475"/>
            <a:ext cx="3036888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389E7010-638A-44D1-9791-4152846A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9499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 err="1">
                <a:latin typeface="Minya Nouvelle" pitchFamily="2" charset="0"/>
              </a:rPr>
              <a:t>Polinesia</a:t>
            </a:r>
            <a:r>
              <a:rPr lang="en-GB" altLang="sr-Latn-RS" sz="2400" dirty="0">
                <a:latin typeface="Minya Nouvelle" pitchFamily="2" charset="0"/>
              </a:rPr>
              <a:t>, </a:t>
            </a:r>
            <a:r>
              <a:rPr lang="hr-HR" altLang="sr-Latn-RS" sz="2400" dirty="0">
                <a:latin typeface="Minya Nouvelle" pitchFamily="2" charset="0"/>
              </a:rPr>
              <a:t>Nebo</a:t>
            </a:r>
            <a:r>
              <a:rPr lang="en-GB" altLang="sr-Latn-RS" sz="2400" dirty="0">
                <a:latin typeface="Minya Nouvelle" pitchFamily="2" charset="0"/>
              </a:rPr>
              <a:t>, 1947</a:t>
            </a:r>
            <a:r>
              <a:rPr lang="hr-HR" altLang="sr-Latn-RS" sz="2400" dirty="0">
                <a:latin typeface="Minya Nouvelle" pitchFamily="2" charset="0"/>
              </a:rPr>
              <a:t>.</a:t>
            </a:r>
            <a:endParaRPr lang="en-GB" altLang="sr-Latn-RS" sz="2400" dirty="0">
              <a:latin typeface="Minya Nouvelle" pitchFamily="2" charset="0"/>
            </a:endParaRPr>
          </a:p>
        </p:txBody>
      </p:sp>
      <p:pic>
        <p:nvPicPr>
          <p:cNvPr id="6149" name="Picture 5" descr="cy">
            <a:extLst>
              <a:ext uri="{FF2B5EF4-FFF2-40B4-BE49-F238E27FC236}">
                <a16:creationId xmlns:a16="http://schemas.microsoft.com/office/drawing/2014/main" id="{E61F8497-ACCC-4024-9398-53A4D5CA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064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BB53AFAC-31CA-44EF-9EF5-C0950732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5445125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>
                <a:latin typeface="Minya Nouvelle" pitchFamily="2" charset="0"/>
              </a:rPr>
              <a:t>The </a:t>
            </a:r>
            <a:r>
              <a:rPr lang="en-GB" altLang="sr-Latn-RS" sz="2400" dirty="0" err="1">
                <a:latin typeface="Minya Nouvelle" pitchFamily="2" charset="0"/>
              </a:rPr>
              <a:t>Eschimo</a:t>
            </a:r>
            <a:r>
              <a:rPr lang="en-GB" altLang="sr-Latn-RS" sz="2400" dirty="0">
                <a:latin typeface="Minya Nouvelle" pitchFamily="2" charset="0"/>
              </a:rPr>
              <a:t>, 1947</a:t>
            </a:r>
          </a:p>
        </p:txBody>
      </p:sp>
      <p:pic>
        <p:nvPicPr>
          <p:cNvPr id="8197" name="Picture 5" descr="orient_251">
            <a:extLst>
              <a:ext uri="{FF2B5EF4-FFF2-40B4-BE49-F238E27FC236}">
                <a16:creationId xmlns:a16="http://schemas.microsoft.com/office/drawing/2014/main" id="{9C551E24-E708-4FE8-8281-0BD57965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8374062" cy="40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D5E22A41-75DA-449E-896E-9463F190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300663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 dirty="0">
                <a:latin typeface="Minya Nouvelle" pitchFamily="2" charset="0"/>
              </a:rPr>
              <a:t>La </a:t>
            </a:r>
            <a:r>
              <a:rPr lang="en-GB" altLang="sr-Latn-RS" sz="2400" dirty="0" err="1">
                <a:latin typeface="Minya Nouvelle" pitchFamily="2" charset="0"/>
              </a:rPr>
              <a:t>Perruche</a:t>
            </a:r>
            <a:r>
              <a:rPr lang="en-GB" altLang="sr-Latn-RS" sz="2400" dirty="0">
                <a:latin typeface="Minya Nouvelle" pitchFamily="2" charset="0"/>
              </a:rPr>
              <a:t> et la </a:t>
            </a:r>
            <a:r>
              <a:rPr lang="en-GB" altLang="sr-Latn-RS" sz="2400" dirty="0" err="1">
                <a:latin typeface="Minya Nouvelle" pitchFamily="2" charset="0"/>
              </a:rPr>
              <a:t>sirenne</a:t>
            </a:r>
            <a:r>
              <a:rPr lang="en-GB" altLang="sr-Latn-RS" sz="2400" dirty="0">
                <a:latin typeface="Minya Nouvelle" pitchFamily="2" charset="0"/>
              </a:rPr>
              <a:t>, 1952</a:t>
            </a:r>
          </a:p>
        </p:txBody>
      </p:sp>
      <p:pic>
        <p:nvPicPr>
          <p:cNvPr id="9221" name="Picture 5" descr="mpm_73">
            <a:extLst>
              <a:ext uri="{FF2B5EF4-FFF2-40B4-BE49-F238E27FC236}">
                <a16:creationId xmlns:a16="http://schemas.microsoft.com/office/drawing/2014/main" id="{4AAFE876-1F1D-46A0-9ED7-4709B8CA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" y="980728"/>
            <a:ext cx="907557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0C1A4B25-3A49-475C-AA4D-7B294051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373688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sr-Latn-RS" sz="2400">
                <a:solidFill>
                  <a:schemeClr val="bg1"/>
                </a:solidFill>
                <a:latin typeface="Minya Nouvelle" pitchFamily="2" charset="0"/>
              </a:rPr>
              <a:t>The Beasts of the Sea, 1950</a:t>
            </a:r>
          </a:p>
        </p:txBody>
      </p:sp>
      <p:pic>
        <p:nvPicPr>
          <p:cNvPr id="10245" name="Picture 5" descr="TASCHEN235">
            <a:extLst>
              <a:ext uri="{FF2B5EF4-FFF2-40B4-BE49-F238E27FC236}">
                <a16:creationId xmlns:a16="http://schemas.microsoft.com/office/drawing/2014/main" id="{5D08C648-5B42-401D-A7D6-7AE63158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3397250" cy="64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MB334">
            <a:extLst>
              <a:ext uri="{FF2B5EF4-FFF2-40B4-BE49-F238E27FC236}">
                <a16:creationId xmlns:a16="http://schemas.microsoft.com/office/drawing/2014/main" id="{DEA61517-DF59-4B56-A235-3C32B999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1775"/>
            <a:ext cx="416560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42</TotalTime>
  <Words>110</Words>
  <Application>Microsoft Office PowerPoint</Application>
  <PresentationFormat>Prikaz na zaslonu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Andalus</vt:lpstr>
      <vt:lpstr>Arial</vt:lpstr>
      <vt:lpstr>Gill Sans MT</vt:lpstr>
      <vt:lpstr>Minya Nouvelle</vt:lpstr>
      <vt:lpstr>Paket</vt:lpstr>
      <vt:lpstr>Henri Matisse (1869-1954)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 Matisse (1869-1954)</dc:title>
  <dc:creator>svuk</dc:creator>
  <cp:lastModifiedBy>Sanny 1402</cp:lastModifiedBy>
  <cp:revision>6</cp:revision>
  <dcterms:created xsi:type="dcterms:W3CDTF">2011-08-23T07:31:53Z</dcterms:created>
  <dcterms:modified xsi:type="dcterms:W3CDTF">2018-09-27T20:36:49Z</dcterms:modified>
</cp:coreProperties>
</file>