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55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1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26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44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4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64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4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00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5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F904-681C-4030-9F9B-7FD96EAADDAE}" type="datetimeFigureOut">
              <a:rPr lang="hr-HR" smtClean="0"/>
              <a:t>11.1.2019.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65DB-660B-41B8-A1B5-49ADB1CD6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7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4">
                <a:lumMod val="60000"/>
                <a:lumOff val="40000"/>
              </a:schemeClr>
            </a:gs>
            <a:gs pos="78000">
              <a:schemeClr val="accent1">
                <a:lumMod val="60000"/>
                <a:lumOff val="4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50494" y="511583"/>
            <a:ext cx="8953901" cy="2315838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</a:rPr>
              <a:t>Ivan Rabuzin</a:t>
            </a:r>
            <a:endParaRPr lang="hr-HR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564065" cy="705927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</a:rPr>
              <a:t>(1921.-2008.)</a:t>
            </a:r>
            <a:endParaRPr lang="hr-HR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54" y="2827421"/>
            <a:ext cx="2622782" cy="35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1" y="186490"/>
            <a:ext cx="5921341" cy="460207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42" y="1910205"/>
            <a:ext cx="6099015" cy="49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0" y="0"/>
            <a:ext cx="8361947" cy="67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59310"/>
            <a:ext cx="10515600" cy="2069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18937"/>
            <a:ext cx="10515600" cy="5058025"/>
          </a:xfrm>
        </p:spPr>
        <p:txBody>
          <a:bodyPr>
            <a:normAutofit/>
          </a:bodyPr>
          <a:lstStyle/>
          <a:p>
            <a:r>
              <a:rPr lang="hr-HR" dirty="0" smtClean="0"/>
              <a:t>Rođen je u brojnoj obitelji, bio je šesto od jedanaestoro djece. </a:t>
            </a:r>
          </a:p>
          <a:p>
            <a:r>
              <a:rPr lang="hr-HR" dirty="0" smtClean="0"/>
              <a:t>Završio je stolarski zanat u Zagrebu i Zemunu. Slikarstvom se bavio više od 50 godina, a nije imao slikarsko obrazovanje, osim večernjeg tečaja crtanja .</a:t>
            </a:r>
          </a:p>
          <a:p>
            <a:r>
              <a:rPr lang="hr-HR" dirty="0" smtClean="0"/>
              <a:t> U početku je radio i u tvornici namještaja, a nakon prve izložbe krajem 50-ih godina, posvetio se samo slikanju. </a:t>
            </a:r>
            <a:endParaRPr lang="hr-HR" dirty="0" smtClean="0"/>
          </a:p>
          <a:p>
            <a:r>
              <a:rPr lang="hr-HR" dirty="0" smtClean="0"/>
              <a:t>Predstavnik je naivne umjetnosti.</a:t>
            </a:r>
          </a:p>
          <a:p>
            <a:r>
              <a:rPr lang="hr-HR" b="1"/>
              <a:t>Naivna</a:t>
            </a:r>
            <a:r>
              <a:rPr lang="hr-HR"/>
              <a:t> (primitivna, izvorna) </a:t>
            </a:r>
            <a:r>
              <a:rPr lang="hr-HR" b="1"/>
              <a:t>umjetnost</a:t>
            </a:r>
            <a:r>
              <a:rPr lang="hr-HR"/>
              <a:t> je naziv za likovna djela </a:t>
            </a:r>
            <a:r>
              <a:rPr lang="hr-HR"/>
              <a:t>samoukih </a:t>
            </a:r>
            <a:r>
              <a:rPr lang="hr-HR" smtClean="0"/>
              <a:t>umjetnika.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13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0035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1345" y="694574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022685"/>
            <a:ext cx="5157787" cy="5166978"/>
          </a:xfrm>
        </p:spPr>
        <p:txBody>
          <a:bodyPr>
            <a:normAutofit/>
          </a:bodyPr>
          <a:lstStyle/>
          <a:p>
            <a:r>
              <a:rPr lang="hr-HR" dirty="0" smtClean="0"/>
              <a:t>Na njegovim su slikama, motivi prirode i sela Hrvatskog zagorja. Najčešće je slikao </a:t>
            </a:r>
            <a:r>
              <a:rPr lang="hr-HR" dirty="0" err="1" smtClean="0"/>
              <a:t>brijegove</a:t>
            </a:r>
            <a:r>
              <a:rPr lang="hr-HR" dirty="0" smtClean="0"/>
              <a:t>, cvijeće, oblake i sunce.</a:t>
            </a:r>
          </a:p>
          <a:p>
            <a:r>
              <a:rPr lang="hr-HR" dirty="0" smtClean="0"/>
              <a:t> Imao je 200 samostalnih izložbi i još veći broj skupnih</a:t>
            </a:r>
          </a:p>
          <a:p>
            <a:r>
              <a:rPr lang="hr-HR" dirty="0" smtClean="0"/>
              <a:t>. O njemu je snimljeno 10 dokumentarnih filmova i objavljen veći broj knjiga na više stranih jezika.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565484"/>
            <a:ext cx="5305926" cy="242758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5" y="465304"/>
            <a:ext cx="4459422" cy="2555542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5" y="3193427"/>
            <a:ext cx="4459422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Oslikao je keramiku za poznatu tvrtku </a:t>
            </a:r>
            <a:r>
              <a:rPr lang="hr-HR" sz="3200" dirty="0" err="1"/>
              <a:t>Rosenthal</a:t>
            </a:r>
            <a:r>
              <a:rPr lang="hr-HR" sz="3200" dirty="0"/>
              <a:t>. Osim njega, tu čast imali su još samo </a:t>
            </a:r>
            <a:r>
              <a:rPr lang="hr-HR" sz="3200" dirty="0" err="1"/>
              <a:t>Victor</a:t>
            </a:r>
            <a:r>
              <a:rPr lang="hr-HR" sz="3200" dirty="0"/>
              <a:t> </a:t>
            </a:r>
            <a:r>
              <a:rPr lang="hr-HR" sz="3200" dirty="0" err="1"/>
              <a:t>Vasarely</a:t>
            </a:r>
            <a:r>
              <a:rPr lang="hr-HR" sz="3200" dirty="0"/>
              <a:t> i Henri Rousseau</a:t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37" y="3567541"/>
            <a:ext cx="4520460" cy="3026093"/>
          </a:xfrm>
          <a:ln w="38100">
            <a:solidFill>
              <a:srgbClr val="FFC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1" y="1559866"/>
            <a:ext cx="4388226" cy="293119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56" y="1903473"/>
            <a:ext cx="2867411" cy="428021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861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87" y="2827420"/>
            <a:ext cx="11501342" cy="403057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7" y="987425"/>
            <a:ext cx="3932237" cy="3811588"/>
          </a:xfrm>
        </p:spPr>
        <p:txBody>
          <a:bodyPr/>
          <a:lstStyle/>
          <a:p>
            <a:pPr lvl="0"/>
            <a:r>
              <a:rPr lang="hr-HR" sz="2600" dirty="0">
                <a:solidFill>
                  <a:prstClr val="black"/>
                </a:solidFill>
              </a:rPr>
              <a:t>Izradio je velike zastore za kazalište u Tokiju i Muzej moderne umjetnosti u </a:t>
            </a:r>
            <a:r>
              <a:rPr lang="hr-HR" sz="2600" dirty="0" err="1">
                <a:solidFill>
                  <a:prstClr val="black"/>
                </a:solidFill>
              </a:rPr>
              <a:t>Urawi</a:t>
            </a:r>
            <a:r>
              <a:rPr lang="hr-HR" sz="2600" dirty="0">
                <a:solidFill>
                  <a:prstClr val="black"/>
                </a:solidFill>
              </a:rPr>
              <a:t> u Japanu</a:t>
            </a:r>
            <a:endParaRPr lang="hr-HR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59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61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47283" y="481264"/>
            <a:ext cx="5157787" cy="82391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421314"/>
            <a:ext cx="5157787" cy="4768349"/>
          </a:xfrm>
        </p:spPr>
        <p:txBody>
          <a:bodyPr>
            <a:normAutofit/>
          </a:bodyPr>
          <a:lstStyle/>
          <a:p>
            <a:r>
              <a:rPr lang="hr-HR" dirty="0" smtClean="0"/>
              <a:t>Za cijeli </a:t>
            </a:r>
            <a:r>
              <a:rPr lang="hr-HR" dirty="0" err="1" smtClean="0"/>
              <a:t>Rabuzinov</a:t>
            </a:r>
            <a:r>
              <a:rPr lang="hr-HR" dirty="0" smtClean="0"/>
              <a:t> opus karakteristični su obli, meki oblici i svijetle boje. Slike su bogate nijansama </a:t>
            </a:r>
            <a:r>
              <a:rPr lang="hr-HR" dirty="0" smtClean="0"/>
              <a:t>boje. Najviše </a:t>
            </a:r>
            <a:r>
              <a:rPr lang="hr-HR" dirty="0" smtClean="0"/>
              <a:t>je slikao uljem na platnu, a povremeno se bavio akvarelom, crtežom i grafikom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539333"/>
            <a:ext cx="5183188" cy="82391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3" y="4212640"/>
            <a:ext cx="5290720" cy="2645360"/>
          </a:xfrm>
          <a:ln w="38100">
            <a:solidFill>
              <a:srgbClr val="C00000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1421314"/>
            <a:ext cx="4572000" cy="5657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465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817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042946" y="6465345"/>
            <a:ext cx="5157787" cy="152023"/>
          </a:xfrm>
        </p:spPr>
        <p:txBody>
          <a:bodyPr>
            <a:normAutofit fontScale="25000" lnSpcReduction="20000"/>
          </a:bodyPr>
          <a:lstStyle/>
          <a:p>
            <a:endParaRPr lang="hr-HR" b="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83" y="1552072"/>
            <a:ext cx="8137353" cy="457726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589547"/>
            <a:ext cx="5183188" cy="84221"/>
          </a:xfrm>
        </p:spPr>
        <p:txBody>
          <a:bodyPr>
            <a:normAutofit fontScale="25000" lnSpcReduction="20000"/>
          </a:bodyPr>
          <a:lstStyle/>
          <a:p>
            <a:endParaRPr lang="hr-HR" b="0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>
          <a:xfrm>
            <a:off x="3128210" y="828551"/>
            <a:ext cx="6244390" cy="1118937"/>
          </a:xfrm>
        </p:spPr>
        <p:txBody>
          <a:bodyPr/>
          <a:lstStyle/>
          <a:p>
            <a:r>
              <a:rPr lang="hr-HR" dirty="0"/>
              <a:t>Najčešće </a:t>
            </a:r>
            <a:r>
              <a:rPr lang="hr-HR" dirty="0" err="1"/>
              <a:t>kontrastira</a:t>
            </a:r>
            <a:r>
              <a:rPr lang="hr-HR" dirty="0"/>
              <a:t> tople i hladne boje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27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953244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U crtežima osobito dolaze do izražaja strukture i ritmizacija prikazanih oblika (Bregovi i  Prašuma)</a:t>
            </a:r>
            <a:br>
              <a:rPr lang="hr-HR" sz="3600" dirty="0" smtClean="0"/>
            </a:br>
            <a:r>
              <a:rPr lang="hr-HR" sz="3600" dirty="0" smtClean="0"/>
              <a:t>- redovito su građeni od čistih i tankih linija, bez sjenčanja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2406315"/>
            <a:ext cx="5157787" cy="9875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4" y="2201779"/>
            <a:ext cx="5862190" cy="3987884"/>
          </a:xfrm>
          <a:ln w="38100">
            <a:solidFill>
              <a:srgbClr val="002060"/>
            </a:solidFill>
          </a:ln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2406315"/>
            <a:ext cx="5183188" cy="98760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87" y="2117558"/>
            <a:ext cx="5242835" cy="4072105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149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316" y="0"/>
            <a:ext cx="11438021" cy="1325563"/>
          </a:xfrm>
        </p:spPr>
        <p:txBody>
          <a:bodyPr>
            <a:normAutofit fontScale="90000"/>
          </a:bodyPr>
          <a:lstStyle/>
          <a:p>
            <a:r>
              <a:rPr lang="hr-HR" sz="3100" dirty="0"/>
              <a:t>On slika vječno proljeće, netaknutu, rajsku prirodu i svjetlo u nježnim pastelnim bojama i poetskim kompozicijama koje postaju njegova vizija raja na zemlji</a:t>
            </a:r>
            <a:r>
              <a:rPr lang="hr-HR" dirty="0"/>
              <a:t>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" y="1325563"/>
            <a:ext cx="4436413" cy="354204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5471" r="5167" b="9118"/>
          <a:stretch/>
        </p:blipFill>
        <p:spPr>
          <a:xfrm>
            <a:off x="7020234" y="1142750"/>
            <a:ext cx="4812632" cy="33808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7" y="4406754"/>
            <a:ext cx="3731167" cy="26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265</Words>
  <Application>Microsoft Office PowerPoint</Application>
  <PresentationFormat>Široki zaslon</PresentationFormat>
  <Paragraphs>16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Ivan Rabuzin</vt:lpstr>
      <vt:lpstr>PowerPointova prezentacija</vt:lpstr>
      <vt:lpstr>PowerPointova prezentacija</vt:lpstr>
      <vt:lpstr>Oslikao je keramiku za poznatu tvrtku Rosenthal. Osim njega, tu čast imali su još samo Victor Vasarely i Henri Rousseau </vt:lpstr>
      <vt:lpstr>PowerPointova prezentacija</vt:lpstr>
      <vt:lpstr>PowerPointova prezentacija</vt:lpstr>
      <vt:lpstr>PowerPointova prezentacija</vt:lpstr>
      <vt:lpstr>U crtežima osobito dolaze do izražaja strukture i ritmizacija prikazanih oblika (Bregovi i  Prašuma) - redovito su građeni od čistih i tankih linija, bez sjenčanja </vt:lpstr>
      <vt:lpstr>On slika vječno proljeće, netaknutu, rajsku prirodu i svjetlo u nježnim pastelnim bojama i poetskim kompozicijama koje postaju njegova vizija raja na zemlji.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Rabuzin</dc:title>
  <dc:creator>Windows User</dc:creator>
  <cp:lastModifiedBy>Windows User</cp:lastModifiedBy>
  <cp:revision>8</cp:revision>
  <dcterms:created xsi:type="dcterms:W3CDTF">2019-01-05T18:18:06Z</dcterms:created>
  <dcterms:modified xsi:type="dcterms:W3CDTF">2019-01-11T15:21:57Z</dcterms:modified>
</cp:coreProperties>
</file>