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70" r:id="rId6"/>
    <p:sldId id="264" r:id="rId7"/>
    <p:sldId id="265" r:id="rId8"/>
    <p:sldId id="257" r:id="rId9"/>
    <p:sldId id="258" r:id="rId10"/>
    <p:sldId id="259" r:id="rId11"/>
    <p:sldId id="266" r:id="rId12"/>
    <p:sldId id="267" r:id="rId13"/>
    <p:sldId id="268" r:id="rId14"/>
    <p:sldId id="269" r:id="rId15"/>
    <p:sldId id="271" r:id="rId16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12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930-E0F4-4EEC-ACF9-1F1C9E29291A}" type="datetimeFigureOut">
              <a:rPr lang="hr-HR" smtClean="0"/>
              <a:pPr/>
              <a:t>7.10.2018.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6A7A-BC8B-4F68-A84F-B5992FFBE8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930-E0F4-4EEC-ACF9-1F1C9E29291A}" type="datetimeFigureOut">
              <a:rPr lang="hr-HR" smtClean="0"/>
              <a:pPr/>
              <a:t>7.10.2018.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6A7A-BC8B-4F68-A84F-B5992FFBE8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930-E0F4-4EEC-ACF9-1F1C9E29291A}" type="datetimeFigureOut">
              <a:rPr lang="hr-HR" smtClean="0"/>
              <a:pPr/>
              <a:t>7.10.2018.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6A7A-BC8B-4F68-A84F-B5992FFBE8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930-E0F4-4EEC-ACF9-1F1C9E29291A}" type="datetimeFigureOut">
              <a:rPr lang="hr-HR" smtClean="0"/>
              <a:pPr/>
              <a:t>7.10.2018.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6A7A-BC8B-4F68-A84F-B5992FFBE8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930-E0F4-4EEC-ACF9-1F1C9E29291A}" type="datetimeFigureOut">
              <a:rPr lang="hr-HR" smtClean="0"/>
              <a:pPr/>
              <a:t>7.10.2018.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6A7A-BC8B-4F68-A84F-B5992FFBE8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930-E0F4-4EEC-ACF9-1F1C9E29291A}" type="datetimeFigureOut">
              <a:rPr lang="hr-HR" smtClean="0"/>
              <a:pPr/>
              <a:t>7.10.2018.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6A7A-BC8B-4F68-A84F-B5992FFBE8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930-E0F4-4EEC-ACF9-1F1C9E29291A}" type="datetimeFigureOut">
              <a:rPr lang="hr-HR" smtClean="0"/>
              <a:pPr/>
              <a:t>7.10.2018.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6A7A-BC8B-4F68-A84F-B5992FFBE8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930-E0F4-4EEC-ACF9-1F1C9E29291A}" type="datetimeFigureOut">
              <a:rPr lang="hr-HR" smtClean="0"/>
              <a:pPr/>
              <a:t>7.10.2018.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6A7A-BC8B-4F68-A84F-B5992FFBE8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930-E0F4-4EEC-ACF9-1F1C9E29291A}" type="datetimeFigureOut">
              <a:rPr lang="hr-HR" smtClean="0"/>
              <a:pPr/>
              <a:t>7.10.2018.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6A7A-BC8B-4F68-A84F-B5992FFBE8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930-E0F4-4EEC-ACF9-1F1C9E29291A}" type="datetimeFigureOut">
              <a:rPr lang="hr-HR" smtClean="0"/>
              <a:pPr/>
              <a:t>7.10.2018.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6A7A-BC8B-4F68-A84F-B5992FFBE8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43D930-E0F4-4EEC-ACF9-1F1C9E29291A}" type="datetimeFigureOut">
              <a:rPr lang="hr-HR" smtClean="0"/>
              <a:pPr/>
              <a:t>7.10.2018.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986A7A-BC8B-4F68-A84F-B5992FFBE80A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43D930-E0F4-4EEC-ACF9-1F1C9E29291A}" type="datetimeFigureOut">
              <a:rPr lang="hr-HR" smtClean="0"/>
              <a:pPr/>
              <a:t>7.10.2018.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86A7A-BC8B-4F68-A84F-B5992FFBE80A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539552" y="548680"/>
            <a:ext cx="8132440" cy="1656184"/>
          </a:xfrm>
        </p:spPr>
        <p:txBody>
          <a:bodyPr/>
          <a:lstStyle/>
          <a:p>
            <a:r>
              <a:rPr lang="hr-HR" dirty="0" smtClean="0"/>
              <a:t>JAMES RIZZI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 descr="Rinspeed-BamBoo-von-James-Rizzi-Genfer-Salon-2011-729x486-19655736e424236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31640" y="2204864"/>
            <a:ext cx="6588732" cy="4392487"/>
          </a:xfrm>
          <a:prstGeom prst="rect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619857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4480560" cy="3108960"/>
          </a:xfr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Slika 4" descr="ima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573016"/>
            <a:ext cx="4269996" cy="285701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Slika 5" descr="james-rizzi-limited-edition-pop-art-wrist-watch-cats-meow-original-packaging-0f4a782e9ae74196f5caad2d45e0c30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525828"/>
            <a:ext cx="2566001" cy="3215540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7" name="Slika 6" descr="shoes-designed-by-us-american-james-rizzi-for-sports-equipment-manufacturer-D5YDF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332656"/>
            <a:ext cx="3836451" cy="3030796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939" y="188640"/>
            <a:ext cx="3956021" cy="3057203"/>
          </a:xfrm>
        </p:spPr>
      </p:pic>
      <p:pic>
        <p:nvPicPr>
          <p:cNvPr id="5" name="Slika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88640"/>
            <a:ext cx="3944112" cy="3048000"/>
          </a:xfrm>
          <a:prstGeom prst="rect">
            <a:avLst/>
          </a:prstGeom>
        </p:spPr>
      </p:pic>
      <p:pic>
        <p:nvPicPr>
          <p:cNvPr id="6" name="Slika 5" descr="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429000"/>
            <a:ext cx="4130469" cy="3192016"/>
          </a:xfrm>
          <a:prstGeom prst="rect">
            <a:avLst/>
          </a:prstGeom>
        </p:spPr>
      </p:pic>
      <p:pic>
        <p:nvPicPr>
          <p:cNvPr id="7" name="Slika 6" descr="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65178" y="3501008"/>
            <a:ext cx="4099848" cy="316835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3913491" cy="3024336"/>
          </a:xfrm>
        </p:spPr>
      </p:pic>
      <p:pic>
        <p:nvPicPr>
          <p:cNvPr id="5" name="Slika 4" descr="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146878"/>
            <a:ext cx="3972272" cy="3066098"/>
          </a:xfrm>
          <a:prstGeom prst="rect">
            <a:avLst/>
          </a:prstGeom>
        </p:spPr>
      </p:pic>
      <p:pic>
        <p:nvPicPr>
          <p:cNvPr id="6" name="Slika 5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7" y="3521968"/>
            <a:ext cx="3816424" cy="2949323"/>
          </a:xfrm>
          <a:prstGeom prst="rect">
            <a:avLst/>
          </a:prstGeom>
        </p:spPr>
      </p:pic>
      <p:pic>
        <p:nvPicPr>
          <p:cNvPr id="7" name="Slika 6" descr="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7985" y="3429000"/>
            <a:ext cx="3888432" cy="300497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702" y="1600200"/>
            <a:ext cx="5856596" cy="4525963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prstTxWarp prst="textWave1">
              <a:avLst/>
            </a:prstTxWarp>
          </a:bodyPr>
          <a:lstStyle/>
          <a:p>
            <a:r>
              <a:rPr lang="hr-HR" dirty="0" smtClean="0">
                <a:solidFill>
                  <a:schemeClr val="accent1">
                    <a:lumMod val="75000"/>
                  </a:schemeClr>
                </a:solidFill>
              </a:rPr>
              <a:t>Sad ste vi na redu…</a:t>
            </a:r>
            <a:endParaRPr lang="hr-H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Rezervirano mjesto sadržaja 7" descr="JAMES-RIZZI-POP-ART-Magnettafel-My-City-_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2546" y="2132856"/>
            <a:ext cx="8731942" cy="396044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79512" y="404664"/>
            <a:ext cx="8507288" cy="6048672"/>
          </a:xfrm>
        </p:spPr>
        <p:txBody>
          <a:bodyPr/>
          <a:lstStyle/>
          <a:p>
            <a:r>
              <a:rPr lang="hr-HR" dirty="0" smtClean="0"/>
              <a:t>Nacrtajte jednu kuću kao </a:t>
            </a:r>
            <a:r>
              <a:rPr lang="hr-HR" dirty="0" err="1" smtClean="0"/>
              <a:t>Rizzi</a:t>
            </a:r>
            <a:endParaRPr lang="hr-HR" dirty="0" smtClean="0"/>
          </a:p>
          <a:p>
            <a:r>
              <a:rPr lang="hr-HR" dirty="0" smtClean="0"/>
              <a:t>Dodajte detalje</a:t>
            </a:r>
          </a:p>
          <a:p>
            <a:r>
              <a:rPr lang="hr-HR" dirty="0" smtClean="0"/>
              <a:t>Obojite</a:t>
            </a:r>
          </a:p>
          <a:p>
            <a:r>
              <a:rPr lang="hr-HR" dirty="0" smtClean="0"/>
              <a:t>Izrežite</a:t>
            </a:r>
            <a:endParaRPr lang="hr-HR" dirty="0"/>
          </a:p>
        </p:txBody>
      </p:sp>
      <p:pic>
        <p:nvPicPr>
          <p:cNvPr id="4" name="Slika 3" descr="rizz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836712"/>
            <a:ext cx="4211960" cy="3872286"/>
          </a:xfrm>
          <a:prstGeom prst="rect">
            <a:avLst/>
          </a:prstGeom>
        </p:spPr>
      </p:pic>
      <p:pic>
        <p:nvPicPr>
          <p:cNvPr id="5" name="Slika 4" descr="rizzi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077072"/>
            <a:ext cx="4948271" cy="2780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880320"/>
          </a:xfrm>
        </p:spPr>
        <p:txBody>
          <a:bodyPr>
            <a:normAutofit/>
          </a:bodyPr>
          <a:lstStyle/>
          <a:p>
            <a:pPr algn="l"/>
            <a:r>
              <a:rPr lang="hr-HR" sz="2700" dirty="0" smtClean="0"/>
              <a:t>-1950.-2011.</a:t>
            </a:r>
            <a:br>
              <a:rPr lang="hr-HR" sz="2700" dirty="0" smtClean="0"/>
            </a:br>
            <a:r>
              <a:rPr lang="hr-HR" sz="2700" dirty="0" smtClean="0"/>
              <a:t>-američki umjetnik</a:t>
            </a:r>
            <a:br>
              <a:rPr lang="hr-HR" sz="2700" dirty="0" smtClean="0"/>
            </a:br>
            <a:r>
              <a:rPr lang="hr-HR" sz="2800" dirty="0" smtClean="0"/>
              <a:t> -živio je u New Yorku, ali je često radio za Nijemce, dizajnirao je i niz njemačkih poštanskih maraka, a u </a:t>
            </a:r>
            <a:r>
              <a:rPr lang="hr-HR" sz="2800" dirty="0" err="1" smtClean="0"/>
              <a:t>Meinzu</a:t>
            </a:r>
            <a:r>
              <a:rPr lang="hr-HR" sz="2800" dirty="0" smtClean="0"/>
              <a:t> 2008. posvećena mu je izložba gdje je izloženo više od 1.000 njegovih radova.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4" name="Slika 3" descr="5300095_or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248" y="3284984"/>
            <a:ext cx="8922248" cy="3312368"/>
          </a:xfrm>
          <a:prstGeom prst="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48905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548680"/>
            <a:ext cx="4550417" cy="6165815"/>
          </a:xfrm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8930561_or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0695" y="548680"/>
            <a:ext cx="8973305" cy="5832648"/>
          </a:xfrm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smtClean="0"/>
              <a:t>-slike zrače srećom i veseljem</a:t>
            </a:r>
          </a:p>
          <a:p>
            <a:r>
              <a:rPr lang="hr-HR" dirty="0" smtClean="0"/>
              <a:t>Kuće imaju oči, usta, uši, a ukrašene su suncem, oblacima, zvijezdama, ptičicama</a:t>
            </a:r>
          </a:p>
          <a:p>
            <a:pPr>
              <a:buNone/>
            </a:pPr>
            <a:endParaRPr lang="hr-HR" dirty="0"/>
          </a:p>
        </p:txBody>
      </p:sp>
      <p:pic>
        <p:nvPicPr>
          <p:cNvPr id="5" name="Rezervirano mjesto sadržaja 5" descr="James-Rizzi-_The-love-in-your-eyes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661660" y="2852769"/>
            <a:ext cx="2011680" cy="2020824"/>
          </a:xfrm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24016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8386814" cy="6336704"/>
          </a:xfrm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" name="Rezervirano mjesto sadržaja 7" descr="csm_web_rizzi_summer_6760d7f4a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88640"/>
            <a:ext cx="7848872" cy="6496194"/>
          </a:xfrm>
          <a:ln w="38100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930226"/>
          </a:xfrm>
        </p:spPr>
        <p:txBody>
          <a:bodyPr>
            <a:noAutofit/>
          </a:bodyPr>
          <a:lstStyle/>
          <a:p>
            <a:r>
              <a:rPr lang="hr-HR" sz="2000" dirty="0" smtClean="0"/>
              <a:t>Sretne zgrade</a:t>
            </a:r>
            <a:br>
              <a:rPr lang="hr-HR" sz="2000" dirty="0" smtClean="0"/>
            </a:br>
            <a:r>
              <a:rPr lang="hr-HR" sz="2000" dirty="0" smtClean="0"/>
              <a:t>Sretna </a:t>
            </a:r>
            <a:r>
              <a:rPr lang="hr-HR" sz="2000" dirty="0" smtClean="0"/>
              <a:t>kuća </a:t>
            </a:r>
            <a:r>
              <a:rPr lang="hr-HR" sz="2000" dirty="0" err="1" smtClean="0"/>
              <a:t>Rizzi</a:t>
            </a:r>
            <a:r>
              <a:rPr lang="hr-HR" sz="2000" dirty="0" smtClean="0"/>
              <a:t> u njemačkom gradu </a:t>
            </a:r>
            <a:r>
              <a:rPr lang="hr-HR" sz="2000" dirty="0" err="1" smtClean="0"/>
              <a:t>Braunschwaig</a:t>
            </a:r>
            <a:r>
              <a:rPr lang="hr-HR" sz="2000" dirty="0" smtClean="0"/>
              <a:t>, koju su izgradili arhitekt </a:t>
            </a:r>
            <a:r>
              <a:rPr lang="hr-HR" sz="2000" dirty="0" err="1" smtClean="0"/>
              <a:t>Konrad</a:t>
            </a:r>
            <a:r>
              <a:rPr lang="hr-HR" sz="2000" dirty="0" smtClean="0"/>
              <a:t> </a:t>
            </a:r>
            <a:r>
              <a:rPr lang="hr-HR" sz="2000" dirty="0" err="1" smtClean="0"/>
              <a:t>Kloster</a:t>
            </a:r>
            <a:r>
              <a:rPr lang="hr-HR" sz="2000" dirty="0" smtClean="0"/>
              <a:t> i američki umjetnik </a:t>
            </a:r>
            <a:r>
              <a:rPr lang="hr-HR" sz="2000" dirty="0" err="1" smtClean="0"/>
              <a:t>J.Rizzi</a:t>
            </a:r>
            <a:r>
              <a:rPr lang="hr-HR" sz="2000" dirty="0" smtClean="0"/>
              <a:t>  nastala je na ostacima nekadašnje kneževske palače. Danas je poslovna zgrada. Ukrašena je sretnim licima, zvijezdama, </a:t>
            </a:r>
            <a:r>
              <a:rPr lang="hr-HR" sz="2000" dirty="0" err="1" smtClean="0"/>
              <a:t>pticama..</a:t>
            </a:r>
            <a:r>
              <a:rPr lang="hr-HR" sz="2000" dirty="0" smtClean="0"/>
              <a:t>. Proglašena je jednom od najljepših 100 građevina u Njemačkoj. </a:t>
            </a:r>
            <a:br>
              <a:rPr lang="hr-HR" sz="2000" dirty="0" smtClean="0"/>
            </a:br>
            <a:endParaRPr lang="hr-HR" sz="1600" dirty="0"/>
          </a:p>
        </p:txBody>
      </p:sp>
      <p:pic>
        <p:nvPicPr>
          <p:cNvPr id="4" name="Rezervirano mjesto sadržaja 3" descr="504266_051029c5_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2492896"/>
            <a:ext cx="6552728" cy="3933556"/>
          </a:xfr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Rezervirano mjesto sadržaja 3" descr="1282445_3_tschib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260648"/>
            <a:ext cx="5280588" cy="3168353"/>
          </a:xfrm>
          <a:prstGeom prst="roundRect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5" name="Slika 4" descr="s-l4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3329608"/>
            <a:ext cx="3528392" cy="3528392"/>
          </a:xfrm>
          <a:prstGeom prst="ellips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Slika 5" descr="šalic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5576" y="3356992"/>
            <a:ext cx="3384376" cy="3384376"/>
          </a:xfrm>
          <a:prstGeom prst="ellips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ema">
  <a:themeElements>
    <a:clrScheme name="Oduševljenj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48</Words>
  <Application>Microsoft Office PowerPoint</Application>
  <PresentationFormat>Prikaz na zaslonu (4:3)</PresentationFormat>
  <Paragraphs>10</Paragraphs>
  <Slides>15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tema</vt:lpstr>
      <vt:lpstr>JAMES RIZZI</vt:lpstr>
      <vt:lpstr>-1950.-2011. -američki umjetnik  -živio je u New Yorku, ali je često radio za Nijemce, dizajnirao je i niz njemačkih poštanskih maraka, a u Meinzu 2008. posvećena mu je izložba gdje je izloženo više od 1.000 njegovih radova.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Sretne zgrade Sretna kuća Rizzi u njemačkom gradu Braunschwaig, koju su izgradili arhitekt Konrad Kloster i američki umjetnik J.Rizzi  nastala je na ostacima nekadašnje kneževske palače. Danas je poslovna zgrada. Ukrašena je sretnim licima, zvijezdama, pticama... Proglašena je jednom od najljepših 100 građevina u Njemačkoj. 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Sad ste vi na redu…</vt:lpstr>
      <vt:lpstr>PowerPointova prezentacija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 RIZZI</dc:title>
  <dc:creator>bage</dc:creator>
  <cp:lastModifiedBy>Windows User</cp:lastModifiedBy>
  <cp:revision>10</cp:revision>
  <dcterms:created xsi:type="dcterms:W3CDTF">2016-10-31T22:47:43Z</dcterms:created>
  <dcterms:modified xsi:type="dcterms:W3CDTF">2018-10-07T15:37:44Z</dcterms:modified>
</cp:coreProperties>
</file>