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56" r:id="rId3"/>
    <p:sldId id="261" r:id="rId4"/>
    <p:sldId id="263" r:id="rId5"/>
    <p:sldId id="264" r:id="rId6"/>
    <p:sldId id="265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0C0C0"/>
    <a:srgbClr val="99FF99"/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7" autoAdjust="0"/>
    <p:restoredTop sz="90929"/>
  </p:normalViewPr>
  <p:slideViewPr>
    <p:cSldViewPr>
      <p:cViewPr varScale="1">
        <p:scale>
          <a:sx n="67" d="100"/>
          <a:sy n="67" d="100"/>
        </p:scale>
        <p:origin x="-3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22AC-392A-49EE-BE8D-0591F67DB1CE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4885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47A2-1341-4A2B-8598-C576822EAAA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8393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47A2-1341-4A2B-8598-C576822EAAA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919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47A2-1341-4A2B-8598-C576822EAAA1}" type="slidenum">
              <a:rPr lang="en-US" altLang="nl-NL"/>
              <a:pPr/>
              <a:t>‹#›</a:t>
            </a:fld>
            <a:endParaRPr lang="en-US" altLang="nl-N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35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47A2-1341-4A2B-8598-C576822EAAA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91940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47A2-1341-4A2B-8598-C576822EAAA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4922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47A2-1341-4A2B-8598-C576822EAAA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0901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2F5A-DA84-4DEE-9811-E8E41E92C15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2524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938F-164C-4843-A2AD-B9B6E567444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04618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4579F7-EC59-4D82-8C10-8AD747A16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7FAA76-E84A-478D-9ABC-600481687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12A1-DC55-4A60-A962-08BEB546F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5D044-F6D5-4A0E-8B0E-9E8DFC7E2CCB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0513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9894-F601-47BC-84BF-CF93ABABDAC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9301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BAF1-3934-43AF-9B99-FB4082AED56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4469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135E-840B-4782-8C30-DFF630061C77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6483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E003-BE59-40B0-B14E-E3052319B92C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5338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48-F462-4CB4-BEDC-43400371232A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8338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9C1A-A1D4-4ED7-9DC8-B18F03381049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8609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EE66-86FA-404C-BAC8-0A49AD8F560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3399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C2B7-72C5-4E78-B080-FA9782DD8462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6227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47A2-1341-4A2B-8598-C576822EAAA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38124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hyperlink" Target="/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hyperlink" Target="https://www.raewynharris.n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3" name="Oval 15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A close up of a green leaf&#10;&#10;Description generated with high confidence">
            <a:extLst>
              <a:ext uri="{FF2B5EF4-FFF2-40B4-BE49-F238E27FC236}">
                <a16:creationId xmlns:a16="http://schemas.microsoft.com/office/drawing/2014/main" id="{7A901EEE-562C-4927-97A3-064206158B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2107" r="12879"/>
          <a:stretch/>
        </p:blipFill>
        <p:spPr>
          <a:xfrm>
            <a:off x="20" y="10"/>
            <a:ext cx="5673525" cy="6857990"/>
          </a:xfrm>
          <a:prstGeom prst="rect">
            <a:avLst/>
          </a:prstGeom>
        </p:spPr>
      </p:pic>
      <p:pic>
        <p:nvPicPr>
          <p:cNvPr id="5" name="Picture 5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BA22401B-D634-48FD-AD69-1A4BE1E384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l="5373" r="18642"/>
          <a:stretch/>
        </p:blipFill>
        <p:spPr>
          <a:xfrm>
            <a:off x="5665602" y="10"/>
            <a:ext cx="3478397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65B2DA-764C-4CA5-B46A-F3976DDCD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2580" y="0"/>
            <a:ext cx="2680128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7A30D9-706B-4E0F-A023-6AEA2863E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662773" y="1295400"/>
            <a:ext cx="2681126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756F9-C6A1-4473-A632-7D05DD38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043" y="1447800"/>
            <a:ext cx="1981362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800"/>
              <a:t>Koru biljka </a:t>
            </a:r>
            <a:br>
              <a:rPr lang="en-US" sz="3800"/>
            </a:br>
            <a:r>
              <a:rPr lang="en-US" sz="3800"/>
              <a:t>(Novi Zeland)</a:t>
            </a:r>
          </a:p>
        </p:txBody>
      </p:sp>
    </p:spTree>
    <p:extLst>
      <p:ext uri="{BB962C8B-B14F-4D97-AF65-F5344CB8AC3E}">
        <p14:creationId xmlns:p14="http://schemas.microsoft.com/office/powerpoint/2010/main" val="1539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>
            <a:extLst>
              <a:ext uri="{FF2B5EF4-FFF2-40B4-BE49-F238E27FC236}">
                <a16:creationId xmlns:a16="http://schemas.microsoft.com/office/drawing/2014/main" id="{1530DCFF-08F5-434A-A0D5-F3E89407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24011A3A-9884-40BF-94F6-0625A0ADD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D6573690-978D-48A4-8645-0E01F8211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D4B84446-184D-45CE-9532-48179EAE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C9229660-8639-44E7-B486-7436516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858084FA-40DB-44FC-94DA-93AA71CD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B5686DB8-6510-4B83-A2CD-8003FDD7D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9228" y="452718"/>
            <a:ext cx="247889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altLang="nl-NL"/>
              <a:t>Koru BILJKA</a:t>
            </a:r>
          </a:p>
        </p:txBody>
      </p:sp>
      <p:pic>
        <p:nvPicPr>
          <p:cNvPr id="2053" name="Picture 23" descr="Koru photo">
            <a:hlinkClick r:id="rId7"/>
            <a:extLst>
              <a:ext uri="{FF2B5EF4-FFF2-40B4-BE49-F238E27FC236}">
                <a16:creationId xmlns:a16="http://schemas.microsoft.com/office/drawing/2014/main" id="{E7AB7FEE-77EC-4214-8752-79B1C5848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" b="-6"/>
          <a:stretch/>
        </p:blipFill>
        <p:spPr bwMode="auto">
          <a:xfrm>
            <a:off x="20" y="10"/>
            <a:ext cx="22874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picture containing green, indoor, sitting&#10;&#10;Description generated with very high confidence">
            <a:extLst>
              <a:ext uri="{FF2B5EF4-FFF2-40B4-BE49-F238E27FC236}">
                <a16:creationId xmlns:a16="http://schemas.microsoft.com/office/drawing/2014/main" id="{B2B2670B-8157-43E5-9220-7B3F3101DA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1229" r="25235" b="-2"/>
          <a:stretch/>
        </p:blipFill>
        <p:spPr>
          <a:xfrm>
            <a:off x="2287500" y="10"/>
            <a:ext cx="2287500" cy="3428990"/>
          </a:xfrm>
          <a:prstGeom prst="rect">
            <a:avLst/>
          </a:prstGeom>
        </p:spPr>
      </p:pic>
      <p:pic>
        <p:nvPicPr>
          <p:cNvPr id="2055" name="Picture 27" descr="http://www.powersmartsolar.com/assets/koru-640x400.JPG">
            <a:extLst>
              <a:ext uri="{FF2B5EF4-FFF2-40B4-BE49-F238E27FC236}">
                <a16:creationId xmlns:a16="http://schemas.microsoft.com/office/drawing/2014/main" id="{EE41A38D-F402-41FE-BFED-DB2A37E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2" r="25174"/>
          <a:stretch/>
        </p:blipFill>
        <p:spPr bwMode="auto">
          <a:xfrm>
            <a:off x="20" y="3429000"/>
            <a:ext cx="22874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http://1.bp.blogspot.com/_n4gUZX2gqtQ/SF_hrD0n5aI/AAAAAAAAA8A/bxHqWddv8u0/s400/koru.jpg">
            <a:extLst>
              <a:ext uri="{FF2B5EF4-FFF2-40B4-BE49-F238E27FC236}">
                <a16:creationId xmlns:a16="http://schemas.microsoft.com/office/drawing/2014/main" id="{4651E439-73DB-4868-8D6C-C2F5D9B84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r="24366"/>
          <a:stretch/>
        </p:blipFill>
        <p:spPr bwMode="auto">
          <a:xfrm>
            <a:off x="2287500" y="3429000"/>
            <a:ext cx="2287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76B47EB5-BB7A-46C1-BB37-7D0CA9E50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50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754FF5E-3434-4FAC-BB0D-7B6BA5ECB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575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 Box 21">
            <a:extLst>
              <a:ext uri="{FF2B5EF4-FFF2-40B4-BE49-F238E27FC236}">
                <a16:creationId xmlns:a16="http://schemas.microsoft.com/office/drawing/2014/main" id="{C4F098B6-E8D1-42B3-A662-CCC8FD459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003" y="2052918"/>
            <a:ext cx="2478386" cy="41954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altLang="nl-NL" sz="1700">
                <a:latin typeface="+mj-lt"/>
                <a:ea typeface="+mj-ea"/>
                <a:cs typeface="+mj-cs"/>
              </a:rPr>
              <a:t>Na završetku svojih grana stvara spiralne oblike</a:t>
            </a:r>
          </a:p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altLang="nl-NL" sz="1700">
                <a:latin typeface="+mj-lt"/>
                <a:ea typeface="+mj-ea"/>
                <a:cs typeface="+mj-cs"/>
              </a:rPr>
              <a:t>Na Novom Zelandu smatra se da svaka kuća, zgrada mora imati ovu biljku jer simbolizira plodnost.</a:t>
            </a:r>
          </a:p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altLang="nl-NL" sz="1700">
                <a:latin typeface="+mj-lt"/>
                <a:ea typeface="+mj-ea"/>
                <a:cs typeface="+mj-cs"/>
              </a:rPr>
              <a:t>U njihovim nacionalnim simbolima je prisutan taj spiralni oblik.</a:t>
            </a:r>
          </a:p>
          <a:p>
            <a:pPr indent="-228600" defTabSz="4572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altLang="nl-NL" sz="170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Aotearoa">
            <a:extLst>
              <a:ext uri="{FF2B5EF4-FFF2-40B4-BE49-F238E27FC236}">
                <a16:creationId xmlns:a16="http://schemas.microsoft.com/office/drawing/2014/main" id="{C34BD1BC-11CC-401D-A4E0-FF86CDA5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515169" y="2264425"/>
            <a:ext cx="4845162" cy="32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bunch of different types of food&#10;&#10;Description generated with high confidence">
            <a:extLst>
              <a:ext uri="{FF2B5EF4-FFF2-40B4-BE49-F238E27FC236}">
                <a16:creationId xmlns:a16="http://schemas.microsoft.com/office/drawing/2014/main" id="{57C21F3B-1BAB-4C95-B8F1-872365D6E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32628" y="981634"/>
            <a:ext cx="5432610" cy="54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1530DCFF-08F5-434A-A0D5-F3E89407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4011A3A-9884-40BF-94F6-0625A0ADD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D6573690-978D-48A4-8645-0E01F8211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4B84446-184D-45CE-9532-48179EAE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9229660-8639-44E7-B486-7436516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858084FA-40DB-44FC-94DA-93AA71CD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4CC6-9641-43DE-9F1D-966A54D0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53" y="1447800"/>
            <a:ext cx="2746970" cy="33199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900" dirty="0" err="1"/>
              <a:t>Najpoznatija</a:t>
            </a:r>
            <a:r>
              <a:rPr lang="en-US" sz="2900" dirty="0"/>
              <a:t> </a:t>
            </a:r>
            <a:r>
              <a:rPr lang="en-US" sz="2900" dirty="0" err="1"/>
              <a:t>umjetnica</a:t>
            </a:r>
            <a:r>
              <a:rPr lang="en-US" sz="2900" dirty="0"/>
              <a:t> </a:t>
            </a:r>
            <a:r>
              <a:rPr lang="en-US" sz="2900" dirty="0" err="1"/>
              <a:t>Novog</a:t>
            </a:r>
            <a:r>
              <a:rPr lang="en-US" sz="2900" dirty="0"/>
              <a:t> </a:t>
            </a:r>
            <a:r>
              <a:rPr lang="en-US" sz="2900" dirty="0" err="1"/>
              <a:t>Zelanda</a:t>
            </a:r>
            <a:br>
              <a:rPr lang="en-US" sz="2900" dirty="0"/>
            </a:br>
            <a:r>
              <a:rPr lang="en-US" sz="2900" dirty="0">
                <a:hlinkClick r:id="rId7"/>
              </a:rPr>
              <a:t>Raewyn Harris</a:t>
            </a:r>
            <a:br>
              <a:rPr lang="en-US" sz="2900" dirty="0"/>
            </a:br>
            <a:endParaRPr lang="en-US" sz="2900"/>
          </a:p>
        </p:txBody>
      </p:sp>
      <p:pic>
        <p:nvPicPr>
          <p:cNvPr id="6" name="Picture 16" descr="Waimarama">
            <a:extLst>
              <a:ext uri="{FF2B5EF4-FFF2-40B4-BE49-F238E27FC236}">
                <a16:creationId xmlns:a16="http://schemas.microsoft.com/office/drawing/2014/main" id="{A965DAC8-1A16-43EB-90AF-C95668898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r="25542"/>
          <a:stretch/>
        </p:blipFill>
        <p:spPr bwMode="auto">
          <a:xfrm>
            <a:off x="455886" y="609600"/>
            <a:ext cx="2548280" cy="2743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Discovery">
            <a:extLst>
              <a:ext uri="{FF2B5EF4-FFF2-40B4-BE49-F238E27FC236}">
                <a16:creationId xmlns:a16="http://schemas.microsoft.com/office/drawing/2014/main" id="{9E5F35CC-AF90-4AA7-9902-8FE858A6C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9" r="13941" b="-1"/>
          <a:stretch/>
        </p:blipFill>
        <p:spPr bwMode="auto">
          <a:xfrm>
            <a:off x="3117323" y="609601"/>
            <a:ext cx="2548280" cy="27439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3002CB7-9A16-47AA-9E08-2F104BA4CC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917" r="11288" b="-1"/>
          <a:stretch/>
        </p:blipFill>
        <p:spPr>
          <a:xfrm>
            <a:off x="455886" y="3504436"/>
            <a:ext cx="2548280" cy="27439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1" name="Picture 31">
            <a:extLst>
              <a:ext uri="{FF2B5EF4-FFF2-40B4-BE49-F238E27FC236}">
                <a16:creationId xmlns:a16="http://schemas.microsoft.com/office/drawing/2014/main" id="{6C1A2C48-AD84-4447-845A-69118579692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993" r="12123" b="-2"/>
          <a:stretch/>
        </p:blipFill>
        <p:spPr>
          <a:xfrm>
            <a:off x="3117323" y="3504436"/>
            <a:ext cx="2548280" cy="27439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 picture containing accessory, enamel, necklet, sitting&#10;&#10;Description generated with high confidence">
            <a:extLst>
              <a:ext uri="{FF2B5EF4-FFF2-40B4-BE49-F238E27FC236}">
                <a16:creationId xmlns:a16="http://schemas.microsoft.com/office/drawing/2014/main" id="{E7DBFD14-048F-4904-844E-C38066678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48" r="5047"/>
          <a:stretch/>
        </p:blipFill>
        <p:spPr>
          <a:xfrm>
            <a:off x="20" y="10"/>
            <a:ext cx="5527522" cy="6857990"/>
          </a:xfrm>
          <a:prstGeom prst="rect">
            <a:avLst/>
          </a:prstGeom>
        </p:spPr>
      </p:pic>
      <p:pic>
        <p:nvPicPr>
          <p:cNvPr id="21" name="Picture 22" descr="A close up of a painted wall&#10;&#10;Description generated with high confidence">
            <a:extLst>
              <a:ext uri="{FF2B5EF4-FFF2-40B4-BE49-F238E27FC236}">
                <a16:creationId xmlns:a16="http://schemas.microsoft.com/office/drawing/2014/main" id="{6EE97BC6-8D25-4DDB-B3C9-804ADD9DB7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70" r="-3" b="12870"/>
          <a:stretch/>
        </p:blipFill>
        <p:spPr>
          <a:xfrm>
            <a:off x="5650992" y="1"/>
            <a:ext cx="3493008" cy="3346704"/>
          </a:xfrm>
          <a:prstGeom prst="rect">
            <a:avLst/>
          </a:prstGeom>
        </p:spPr>
      </p:pic>
      <p:pic>
        <p:nvPicPr>
          <p:cNvPr id="25" name="Picture 26" descr="A picture containing ground, blue&#10;&#10;Description generated with high confidence">
            <a:extLst>
              <a:ext uri="{FF2B5EF4-FFF2-40B4-BE49-F238E27FC236}">
                <a16:creationId xmlns:a16="http://schemas.microsoft.com/office/drawing/2014/main" id="{91CDC4B1-CECF-42A1-9240-08D2C5FD61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95" r="10128" b="3"/>
          <a:stretch/>
        </p:blipFill>
        <p:spPr>
          <a:xfrm>
            <a:off x="5650990" y="3511296"/>
            <a:ext cx="3493010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5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CB238-7E42-4747-8A91-C9A5A0EDD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2600" y="1282065"/>
            <a:ext cx="8178799" cy="42938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228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329D4F-5A01-4BB4-A35D-781D1E1D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48B185-C68B-4495-B065-281A0FAB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F07F078-164B-492F-91EE-8AAFB69D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A5E009-BF31-4C8C-8BE8-6E85E414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896669-65D0-40FA-8B5A-1746A0B0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BBB11FD-F6B4-44FE-885F-5A744BC9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A13FFF-F97E-4167-8153-7C308935D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ree&#10;&#10;Description generated with high confidence">
            <a:extLst>
              <a:ext uri="{FF2B5EF4-FFF2-40B4-BE49-F238E27FC236}">
                <a16:creationId xmlns:a16="http://schemas.microsoft.com/office/drawing/2014/main" id="{4E39F39E-1FD6-4E01-BE0F-AC64336652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046" r="27524" b="-1"/>
          <a:stretch/>
        </p:blipFill>
        <p:spPr>
          <a:xfrm>
            <a:off x="482599" y="643467"/>
            <a:ext cx="3968750" cy="5571066"/>
          </a:xfrm>
          <a:prstGeom prst="rect">
            <a:avLst/>
          </a:prstGeom>
        </p:spPr>
      </p:pic>
      <p:pic>
        <p:nvPicPr>
          <p:cNvPr id="7" name="Picture 7" descr="A picture containing grass&#10;&#10;Description generated with very high confidence">
            <a:extLst>
              <a:ext uri="{FF2B5EF4-FFF2-40B4-BE49-F238E27FC236}">
                <a16:creationId xmlns:a16="http://schemas.microsoft.com/office/drawing/2014/main" id="{25A6D8E3-11B2-4739-8C23-7D398FF446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301" r="-2" b="-2"/>
          <a:stretch/>
        </p:blipFill>
        <p:spPr>
          <a:xfrm>
            <a:off x="4692648" y="643467"/>
            <a:ext cx="3968751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0671462-7D07-4DAC-9A76-F29B83360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86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329D4F-5A01-4BB4-A35D-781D1E1D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48B185-C68B-4495-B065-281A0FAB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F07F078-164B-492F-91EE-8AAFB69D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A5E009-BF31-4C8C-8BE8-6E85E414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896669-65D0-40FA-8B5A-1746A0B0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BBB11FD-F6B4-44FE-885F-5A744BC9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BC10B99-9EF4-4D7F-8F2A-FF90F4DD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ign, red, stop&#10;&#10;Description generated with very high confidence">
            <a:extLst>
              <a:ext uri="{FF2B5EF4-FFF2-40B4-BE49-F238E27FC236}">
                <a16:creationId xmlns:a16="http://schemas.microsoft.com/office/drawing/2014/main" id="{1D570864-40C2-4199-8797-6F73510078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88" r="24787" b="2"/>
          <a:stretch/>
        </p:blipFill>
        <p:spPr>
          <a:xfrm>
            <a:off x="482599" y="643467"/>
            <a:ext cx="3968750" cy="557106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131A766-E919-4AA0-9CE1-605936DF7B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96" r="24774" b="-1"/>
          <a:stretch/>
        </p:blipFill>
        <p:spPr>
          <a:xfrm>
            <a:off x="4692650" y="643467"/>
            <a:ext cx="396874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3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320</TotalTime>
  <Words>196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Koru biljka  (Novi Zeland)</vt:lpstr>
      <vt:lpstr>Koru BILJKA</vt:lpstr>
      <vt:lpstr>PowerPoint Presentation</vt:lpstr>
      <vt:lpstr>Najpoznatija umjetnica Novog Zelanda Raewyn Harris </vt:lpstr>
      <vt:lpstr>PowerPoint Presentation</vt:lpstr>
      <vt:lpstr>PowerPoint Presentation</vt:lpstr>
      <vt:lpstr>PowerPoint Presentation</vt:lpstr>
      <vt:lpstr>PowerPoint Presentation</vt:lpstr>
    </vt:vector>
  </TitlesOfParts>
  <Company>fps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Art Portraits</dc:title>
  <dc:creator>aubele</dc:creator>
  <cp:lastModifiedBy>Amy U. Brown</cp:lastModifiedBy>
  <cp:revision>227</cp:revision>
  <dcterms:created xsi:type="dcterms:W3CDTF">2008-04-28T15:26:52Z</dcterms:created>
  <dcterms:modified xsi:type="dcterms:W3CDTF">2019-04-17T09:30:24Z</dcterms:modified>
</cp:coreProperties>
</file>