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4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3A47F-C440-48F4-AA78-644DE00FCD0A}" type="datetimeFigureOut">
              <a:rPr lang="hr-HR" smtClean="0"/>
              <a:t>14.5.2017.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B58E-1A74-46CA-8615-EB6DD0B9A2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6722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3A47F-C440-48F4-AA78-644DE00FCD0A}" type="datetimeFigureOut">
              <a:rPr lang="hr-HR" smtClean="0"/>
              <a:t>14.5.2017.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B58E-1A74-46CA-8615-EB6DD0B9A2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7468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3A47F-C440-48F4-AA78-644DE00FCD0A}" type="datetimeFigureOut">
              <a:rPr lang="hr-HR" smtClean="0"/>
              <a:t>14.5.2017.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B58E-1A74-46CA-8615-EB6DD0B9A2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8164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3A47F-C440-48F4-AA78-644DE00FCD0A}" type="datetimeFigureOut">
              <a:rPr lang="hr-HR" smtClean="0"/>
              <a:t>14.5.2017.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B58E-1A74-46CA-8615-EB6DD0B9A2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0551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3A47F-C440-48F4-AA78-644DE00FCD0A}" type="datetimeFigureOut">
              <a:rPr lang="hr-HR" smtClean="0"/>
              <a:t>14.5.2017.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B58E-1A74-46CA-8615-EB6DD0B9A2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2356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3A47F-C440-48F4-AA78-644DE00FCD0A}" type="datetimeFigureOut">
              <a:rPr lang="hr-HR" smtClean="0"/>
              <a:t>14.5.2017.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B58E-1A74-46CA-8615-EB6DD0B9A2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754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3A47F-C440-48F4-AA78-644DE00FCD0A}" type="datetimeFigureOut">
              <a:rPr lang="hr-HR" smtClean="0"/>
              <a:t>14.5.2017.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B58E-1A74-46CA-8615-EB6DD0B9A2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9810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3A47F-C440-48F4-AA78-644DE00FCD0A}" type="datetimeFigureOut">
              <a:rPr lang="hr-HR" smtClean="0"/>
              <a:t>14.5.2017.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B58E-1A74-46CA-8615-EB6DD0B9A2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5777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3A47F-C440-48F4-AA78-644DE00FCD0A}" type="datetimeFigureOut">
              <a:rPr lang="hr-HR" smtClean="0"/>
              <a:t>14.5.2017.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B58E-1A74-46CA-8615-EB6DD0B9A2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0120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3A47F-C440-48F4-AA78-644DE00FCD0A}" type="datetimeFigureOut">
              <a:rPr lang="hr-HR" smtClean="0"/>
              <a:t>14.5.2017.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B58E-1A74-46CA-8615-EB6DD0B9A2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686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3A47F-C440-48F4-AA78-644DE00FCD0A}" type="datetimeFigureOut">
              <a:rPr lang="hr-HR" smtClean="0"/>
              <a:t>14.5.2017.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FB58E-1A74-46CA-8615-EB6DD0B9A2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2872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3A47F-C440-48F4-AA78-644DE00FCD0A}" type="datetimeFigureOut">
              <a:rPr lang="hr-HR" smtClean="0"/>
              <a:t>14.5.2017.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FB58E-1A74-46CA-8615-EB6DD0B9A2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9309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g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9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Laurel</a:t>
            </a:r>
            <a:r>
              <a:rPr lang="hr-HR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hr-HR" sz="9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Burch</a:t>
            </a:r>
            <a:endParaRPr lang="hr-HR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356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775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4800" dirty="0" smtClean="0"/>
              <a:t>Dječji crtež</a:t>
            </a:r>
            <a:endParaRPr lang="hr-HR" sz="4800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417511"/>
            <a:ext cx="4265783" cy="6301725"/>
          </a:xfrm>
        </p:spPr>
      </p:pic>
    </p:spTree>
    <p:extLst>
      <p:ext uri="{BB962C8B-B14F-4D97-AF65-F5344CB8AC3E}">
        <p14:creationId xmlns:p14="http://schemas.microsoft.com/office/powerpoint/2010/main" val="226451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crtati kao </a:t>
            </a:r>
            <a:r>
              <a:rPr lang="hr-HR" dirty="0" err="1" smtClean="0"/>
              <a:t>Laurel</a:t>
            </a:r>
            <a:r>
              <a:rPr lang="hr-HR" dirty="0" smtClean="0"/>
              <a:t> </a:t>
            </a:r>
            <a:r>
              <a:rPr lang="hr-HR" dirty="0" err="1" smtClean="0"/>
              <a:t>Burch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600" y="1423194"/>
            <a:ext cx="4000500" cy="5334000"/>
          </a:xfrm>
          <a:ln w="28575">
            <a:solidFill>
              <a:schemeClr val="tx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63423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b="1" dirty="0" err="1" smtClean="0"/>
              <a:t>Laurel</a:t>
            </a:r>
            <a:r>
              <a:rPr lang="hr-HR" b="1" dirty="0" smtClean="0"/>
              <a:t> </a:t>
            </a:r>
            <a:r>
              <a:rPr lang="hr-HR" b="1" dirty="0" err="1" smtClean="0"/>
              <a:t>Burch</a:t>
            </a:r>
            <a:r>
              <a:rPr lang="hr-HR" dirty="0" smtClean="0"/>
              <a:t> (31. prosinca 1945. - 13. rujna 2007.) bila je američka umjetnica i  dizajner.</a:t>
            </a:r>
          </a:p>
          <a:p>
            <a:r>
              <a:rPr lang="hr-HR" dirty="0" smtClean="0"/>
              <a:t>Izrađivala je slike i nakit</a:t>
            </a:r>
          </a:p>
          <a:p>
            <a:r>
              <a:rPr lang="hr-HR" dirty="0" smtClean="0"/>
              <a:t>Bila je samouki slikar</a:t>
            </a:r>
          </a:p>
          <a:p>
            <a:r>
              <a:rPr lang="hr-HR" dirty="0" smtClean="0"/>
              <a:t>Slike ljudi, mačaka, konja, leptira, ptica, cvjetova i riba su su vrlo živopisne, pune boja i radosti</a:t>
            </a:r>
          </a:p>
          <a:p>
            <a:endParaRPr lang="hr-HR" dirty="0" smtClean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222" y="1524190"/>
            <a:ext cx="4135778" cy="5041710"/>
          </a:xfrm>
        </p:spPr>
      </p:pic>
      <p:pic>
        <p:nvPicPr>
          <p:cNvPr id="1025" name="Picture 1" descr="http://www.laurelburch.com/Resources/_clea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275" y="-219075"/>
            <a:ext cx="34861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laurelburch.com/Resources/_clea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275" y="-219075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713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KONJI</a:t>
            </a:r>
            <a:endParaRPr lang="hr-HR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631" y="1690688"/>
            <a:ext cx="4499947" cy="5167312"/>
          </a:xfrm>
          <a:ln w="38100">
            <a:solidFill>
              <a:srgbClr val="7030A0"/>
            </a:solidFill>
          </a:ln>
        </p:spPr>
      </p:pic>
      <p:pic>
        <p:nvPicPr>
          <p:cNvPr id="6" name="Rezervirano mjesto sadržaja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900" y="924955"/>
            <a:ext cx="3962400" cy="5214204"/>
          </a:xfrm>
          <a:ln w="38100"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15756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441325"/>
            <a:ext cx="10515600" cy="930275"/>
          </a:xfrm>
        </p:spPr>
        <p:txBody>
          <a:bodyPr/>
          <a:lstStyle/>
          <a:p>
            <a:r>
              <a:rPr lang="hr-HR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RIBE</a:t>
            </a:r>
            <a:endParaRPr lang="hr-HR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" y="1266708"/>
            <a:ext cx="3987800" cy="5471437"/>
          </a:xfrm>
          <a:ln w="38100">
            <a:solidFill>
              <a:srgbClr val="FFFF00"/>
            </a:solidFill>
          </a:ln>
        </p:spPr>
      </p:pic>
      <p:pic>
        <p:nvPicPr>
          <p:cNvPr id="6" name="Rezervirano mjesto sadržaja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7057" y="1879600"/>
            <a:ext cx="5824105" cy="4343400"/>
          </a:xfrm>
          <a:ln w="38100"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205484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1975"/>
          </a:xfrm>
        </p:spPr>
        <p:txBody>
          <a:bodyPr>
            <a:normAutofit fontScale="90000"/>
          </a:bodyPr>
          <a:lstStyle/>
          <a:p>
            <a:r>
              <a:rPr lang="hr-HR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LEPTIRI I PTICE</a:t>
            </a:r>
            <a:endParaRPr lang="hr-HR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00" y="927100"/>
            <a:ext cx="3661426" cy="5889667"/>
          </a:xfrm>
          <a:ln w="38100">
            <a:solidFill>
              <a:srgbClr val="FFC000"/>
            </a:solidFill>
          </a:ln>
          <a:effectLst>
            <a:reflection blurRad="6350" stA="50000" endA="300" endPos="90000" dir="5400000" sy="-100000" algn="bl" rotWithShape="0"/>
          </a:effectLst>
        </p:spPr>
      </p:pic>
      <p:pic>
        <p:nvPicPr>
          <p:cNvPr id="6" name="Rezervirano mjesto sadržaja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5300" y="1015033"/>
            <a:ext cx="4508500" cy="5826664"/>
          </a:xfrm>
          <a:ln w="38100">
            <a:solidFill>
              <a:srgbClr val="FFFF00"/>
            </a:solidFill>
          </a:ln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114703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1175"/>
          </a:xfrm>
        </p:spPr>
        <p:txBody>
          <a:bodyPr>
            <a:normAutofit fontScale="90000"/>
          </a:bodyPr>
          <a:lstStyle/>
          <a:p>
            <a:r>
              <a:rPr lang="hr-HR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MAČKE</a:t>
            </a:r>
            <a:endParaRPr lang="hr-HR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1301" y="736651"/>
            <a:ext cx="4178300" cy="5700903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50" y="1859474"/>
            <a:ext cx="3060700" cy="457808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0100" y="1502690"/>
            <a:ext cx="4203700" cy="5593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71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3675"/>
          </a:xfrm>
        </p:spPr>
        <p:txBody>
          <a:bodyPr>
            <a:normAutofit fontScale="90000"/>
          </a:bodyPr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2550" y="253179"/>
            <a:ext cx="3219450" cy="4174372"/>
          </a:xfrm>
          <a:effectLst>
            <a:reflection blurRad="6350" stA="50000" endA="300" endPos="90000" dir="5400000" sy="-100000" algn="bl" rotWithShape="0"/>
          </a:effectLst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0762" y="3489325"/>
            <a:ext cx="5372100" cy="3533775"/>
          </a:xfrm>
          <a:prstGeom prst="rect">
            <a:avLst/>
          </a:prstGeom>
          <a:ln w="38100">
            <a:solidFill>
              <a:srgbClr val="FF0000"/>
            </a:solidFill>
          </a:ln>
          <a:effectLst>
            <a:reflection blurRad="6350" stA="50000" endA="300" endPos="55000" dir="5400000" sy="-100000" algn="bl" rotWithShape="0"/>
          </a:effectLst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5" y="253179"/>
            <a:ext cx="3460750" cy="5440416"/>
          </a:xfrm>
          <a:prstGeom prst="rect">
            <a:avLst/>
          </a:prstGeom>
          <a:ln w="38100">
            <a:solidFill>
              <a:srgbClr val="7030A0"/>
            </a:solidFill>
          </a:ln>
          <a:effectLst>
            <a:reflection blurRad="6350" stA="52000" endA="300" endPos="3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77109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0575"/>
          </a:xfrm>
        </p:spPr>
        <p:txBody>
          <a:bodyPr/>
          <a:lstStyle/>
          <a:p>
            <a:r>
              <a:rPr lang="hr-HR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Dizajn-uporabni premeti</a:t>
            </a:r>
            <a:endParaRPr lang="hr-HR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26" y="1484312"/>
            <a:ext cx="2870324" cy="3429794"/>
          </a:xfrm>
          <a:ln w="28575">
            <a:solidFill>
              <a:srgbClr val="002060"/>
            </a:solidFill>
          </a:ln>
        </p:spPr>
      </p:pic>
      <p:pic>
        <p:nvPicPr>
          <p:cNvPr id="6" name="Rezervirano mjesto sadržaja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250" y="1250155"/>
            <a:ext cx="2673350" cy="2514761"/>
          </a:xfrm>
          <a:ln w="28575">
            <a:solidFill>
              <a:schemeClr val="bg2">
                <a:lumMod val="10000"/>
              </a:schemeClr>
            </a:solidFill>
          </a:ln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9400" y="3907926"/>
            <a:ext cx="2552700" cy="2765425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6050" y="3691435"/>
            <a:ext cx="2914650" cy="2445342"/>
          </a:xfrm>
          <a:prstGeom prst="rect">
            <a:avLst/>
          </a:prstGeom>
          <a:ln w="38100"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85912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0975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400" y="4000501"/>
            <a:ext cx="2857499" cy="2857499"/>
          </a:xfrm>
          <a:ln w="28575">
            <a:solidFill>
              <a:srgbClr val="FF0000"/>
            </a:solidFill>
          </a:ln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50" y="365125"/>
            <a:ext cx="2012950" cy="3300897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5900" y="365125"/>
            <a:ext cx="2247900" cy="321945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199" y="621508"/>
            <a:ext cx="4184651" cy="3138488"/>
          </a:xfrm>
          <a:prstGeom prst="rect">
            <a:avLst/>
          </a:prstGeom>
          <a:ln w="28575">
            <a:solidFill>
              <a:srgbClr val="002060"/>
            </a:solidFill>
          </a:ln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600" y="4051300"/>
            <a:ext cx="2444750" cy="2838396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1591793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Tema sustav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sustava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sustav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70</Words>
  <Application>Microsoft Office PowerPoint</Application>
  <PresentationFormat>Široki zaslon</PresentationFormat>
  <Paragraphs>12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Laurel Burch</vt:lpstr>
      <vt:lpstr>PowerPointova prezentacija</vt:lpstr>
      <vt:lpstr>KONJI</vt:lpstr>
      <vt:lpstr>RIBE</vt:lpstr>
      <vt:lpstr>LEPTIRI I PTICE</vt:lpstr>
      <vt:lpstr>MAČKE</vt:lpstr>
      <vt:lpstr>PowerPointova prezentacija</vt:lpstr>
      <vt:lpstr>Dizajn-uporabni premeti</vt:lpstr>
      <vt:lpstr>PowerPointova prezentacija</vt:lpstr>
      <vt:lpstr>PowerPointova prezentacija</vt:lpstr>
      <vt:lpstr>Kako crtati kao Laurel Burch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Laurel Burch</dc:title>
  <dc:creator>Windows User</dc:creator>
  <cp:lastModifiedBy>Windows User</cp:lastModifiedBy>
  <cp:revision>7</cp:revision>
  <dcterms:created xsi:type="dcterms:W3CDTF">2017-05-14T15:54:38Z</dcterms:created>
  <dcterms:modified xsi:type="dcterms:W3CDTF">2017-05-14T17:35:17Z</dcterms:modified>
</cp:coreProperties>
</file>