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69" r:id="rId3"/>
    <p:sldId id="270" r:id="rId4"/>
    <p:sldId id="271" r:id="rId5"/>
    <p:sldId id="272" r:id="rId6"/>
    <p:sldId id="274" r:id="rId7"/>
    <p:sldId id="265" r:id="rId8"/>
    <p:sldId id="266" r:id="rId9"/>
    <p:sldId id="267" r:id="rId10"/>
    <p:sldId id="268" r:id="rId11"/>
    <p:sldId id="275" r:id="rId12"/>
    <p:sldId id="276" r:id="rId13"/>
    <p:sldId id="277" r:id="rId14"/>
    <p:sldId id="278" r:id="rId15"/>
    <p:sldId id="279" r:id="rId16"/>
    <p:sldId id="288" r:id="rId17"/>
    <p:sldId id="280" r:id="rId18"/>
    <p:sldId id="281" r:id="rId19"/>
    <p:sldId id="287" r:id="rId20"/>
    <p:sldId id="291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Center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with shadow"/>
          <p:cNvSpPr/>
          <p:nvPr userDrawn="1"/>
        </p:nvSpPr>
        <p:spPr>
          <a:xfrm>
            <a:off x="4777028" y="1541972"/>
            <a:ext cx="2637944" cy="377405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Picture Placeholder"/>
          <p:cNvSpPr>
            <a:spLocks noGrp="1"/>
          </p:cNvSpPr>
          <p:nvPr>
            <p:ph type="pic" sz="quarter" idx="15" hasCustomPrompt="1"/>
          </p:nvPr>
        </p:nvSpPr>
        <p:spPr>
          <a:xfrm>
            <a:off x="7587790" y="1206499"/>
            <a:ext cx="3117673" cy="4445000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820836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Right Picture</a:t>
            </a:r>
          </a:p>
        </p:txBody>
      </p:sp>
      <p:sp>
        <p:nvSpPr>
          <p:cNvPr id="6" name="Left 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486243" y="1401006"/>
            <a:ext cx="2848386" cy="4055989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9820829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Left Picture</a:t>
            </a:r>
          </a:p>
        </p:txBody>
      </p:sp>
      <p:sp>
        <p:nvSpPr>
          <p:cNvPr id="8" name="Center 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4776852" y="1541972"/>
            <a:ext cx="2637944" cy="3774056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Center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images, select a picture and delete it. Then click the Pictures icon in the placeholder to insert your own image.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you,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6700" y="667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Right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with shadow"/>
          <p:cNvSpPr/>
          <p:nvPr userDrawn="1"/>
        </p:nvSpPr>
        <p:spPr>
          <a:xfrm>
            <a:off x="4777028" y="1541972"/>
            <a:ext cx="2637944" cy="377405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Picture Placeholder"/>
          <p:cNvSpPr>
            <a:spLocks noGrp="1"/>
          </p:cNvSpPr>
          <p:nvPr>
            <p:ph type="pic" sz="quarter" idx="15" hasCustomPrompt="1"/>
          </p:nvPr>
        </p:nvSpPr>
        <p:spPr>
          <a:xfrm>
            <a:off x="7587790" y="1206499"/>
            <a:ext cx="3117673" cy="4445000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820836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Right Picture</a:t>
            </a:r>
          </a:p>
        </p:txBody>
      </p:sp>
      <p:sp>
        <p:nvSpPr>
          <p:cNvPr id="6" name="Left 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486243" y="1401006"/>
            <a:ext cx="2848386" cy="4055989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9820829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Left Picture</a:t>
            </a:r>
          </a:p>
        </p:txBody>
      </p:sp>
      <p:sp>
        <p:nvSpPr>
          <p:cNvPr id="8" name="Center 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4776852" y="1541972"/>
            <a:ext cx="2637944" cy="3774056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Center Picture</a:t>
            </a:r>
          </a:p>
        </p:txBody>
      </p:sp>
      <p:sp>
        <p:nvSpPr>
          <p:cNvPr id="10" name="Large Right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178592" y="685800"/>
            <a:ext cx="3834816" cy="5486400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Right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images, select a picture and delete it. Then click the Pictures icon in the placeholder to insert your own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Center  Picture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the Large Right Picture Placeholder. (Home tab, Select, Selection Pane). Click the eye icon to hide or show an object.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you,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3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25026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026 0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026 0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with shadow"/>
          <p:cNvSpPr/>
          <p:nvPr userDrawn="1"/>
        </p:nvSpPr>
        <p:spPr>
          <a:xfrm>
            <a:off x="4777028" y="1541972"/>
            <a:ext cx="2637944" cy="377405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486243" y="1401006"/>
            <a:ext cx="2848386" cy="4055989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9820829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Left Picture</a:t>
            </a:r>
          </a:p>
        </p:txBody>
      </p:sp>
      <p:sp>
        <p:nvSpPr>
          <p:cNvPr id="8" name="Center 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4776852" y="1541972"/>
            <a:ext cx="2637944" cy="3774056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Center Picture</a:t>
            </a:r>
          </a:p>
        </p:txBody>
      </p:sp>
      <p:sp>
        <p:nvSpPr>
          <p:cNvPr id="9" name="Right Picture Placeholder"/>
          <p:cNvSpPr>
            <a:spLocks noGrp="1"/>
          </p:cNvSpPr>
          <p:nvPr>
            <p:ph type="pic" sz="quarter" idx="15" hasCustomPrompt="1"/>
          </p:nvPr>
        </p:nvSpPr>
        <p:spPr>
          <a:xfrm>
            <a:off x="7587790" y="1206499"/>
            <a:ext cx="3117673" cy="4445000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820836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Right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images, select a picture and delete it. Now click the Pictures icon in each placeholder to insert your own images.</a:t>
            </a:r>
          </a:p>
        </p:txBody>
      </p:sp>
    </p:spTree>
    <p:extLst>
      <p:ext uri="{BB962C8B-B14F-4D97-AF65-F5344CB8AC3E}">
        <p14:creationId xmlns:p14="http://schemas.microsoft.com/office/powerpoint/2010/main" val="30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Left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with shadow"/>
          <p:cNvSpPr/>
          <p:nvPr userDrawn="1"/>
        </p:nvSpPr>
        <p:spPr>
          <a:xfrm>
            <a:off x="4777028" y="1541972"/>
            <a:ext cx="2637944" cy="377405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Picture Placeholder"/>
          <p:cNvSpPr>
            <a:spLocks noGrp="1"/>
          </p:cNvSpPr>
          <p:nvPr>
            <p:ph type="pic" sz="quarter" idx="15" hasCustomPrompt="1"/>
          </p:nvPr>
        </p:nvSpPr>
        <p:spPr>
          <a:xfrm>
            <a:off x="7587790" y="1206499"/>
            <a:ext cx="3117673" cy="4445000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820836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Right Picture</a:t>
            </a:r>
          </a:p>
        </p:txBody>
      </p:sp>
      <p:sp>
        <p:nvSpPr>
          <p:cNvPr id="6" name="Left 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486243" y="1401006"/>
            <a:ext cx="2848386" cy="4055989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3900000">
              <a:rot lat="0" lon="19820829" rev="0"/>
            </a:camera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Left Picture</a:t>
            </a:r>
          </a:p>
        </p:txBody>
      </p:sp>
      <p:sp>
        <p:nvSpPr>
          <p:cNvPr id="8" name="Center 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4776852" y="1541972"/>
            <a:ext cx="2637944" cy="3774056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Center Picture</a:t>
            </a:r>
          </a:p>
        </p:txBody>
      </p:sp>
      <p:sp>
        <p:nvSpPr>
          <p:cNvPr id="10" name="Large Left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178592" y="685800"/>
            <a:ext cx="3834816" cy="5486400"/>
          </a:xfrm>
          <a:solidFill>
            <a:schemeClr val="bg1">
              <a:lumMod val="85000"/>
              <a:lumOff val="15000"/>
            </a:schemeClr>
          </a:solidFill>
          <a:ln w="127000">
            <a:solidFill>
              <a:srgbClr val="404040"/>
            </a:solidFill>
          </a:ln>
          <a:effectLst/>
          <a:scene3d>
            <a:camera prst="orthographicFront"/>
            <a:lightRig rig="threePt" dir="t"/>
          </a:scene3d>
          <a:sp3d extrusionH="127000" prstMaterial="matte">
            <a:bevelT w="127000" prst="relaxedInset"/>
            <a:extrusionClr>
              <a:srgbClr val="404040"/>
            </a:extrusionClr>
          </a:sp3d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Left Picture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the sample images, select a picture and delete it. Then click the Pictures icon in the placeholder to insert your own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Make it easier to</a:t>
            </a:r>
            <a:r>
              <a:rPr lang="en-US" sz="1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Center  Picture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: use the Selection Pane to temporarily hide the Large Left Picture Placeholder. (Home tab, Select, Selection Pane). Click the eye icon to hide or show an object.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you, just copy and paste the slide into your existing presentation. 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26133 0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133 0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6875 0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B6E4-F352-458B-BEEA-32D8382A8B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97D2B-E1B9-43CE-B810-3D4FD07A4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5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likovni rezultat za JOAN M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548680"/>
            <a:ext cx="4372547" cy="5623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6023" y="2643443"/>
            <a:ext cx="35621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Joan</a:t>
            </a:r>
            <a:r>
              <a:rPr lang="hr-H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Miró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6822" y="3175085"/>
            <a:ext cx="184731" cy="59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6491" y="4014541"/>
            <a:ext cx="428484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Book Antiqua" panose="02040602050305030304" pitchFamily="18" charset="0"/>
              </a:rPr>
              <a:t>čovjek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koji</a:t>
            </a:r>
            <a:r>
              <a:rPr lang="en-US" sz="2000" dirty="0">
                <a:latin typeface="Book Antiqua" panose="02040602050305030304" pitchFamily="18" charset="0"/>
              </a:rPr>
              <a:t> se </a:t>
            </a:r>
            <a:r>
              <a:rPr lang="en-US" sz="2000" dirty="0" err="1">
                <a:latin typeface="Book Antiqua" panose="02040602050305030304" pitchFamily="18" charset="0"/>
              </a:rPr>
              <a:t>igrao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stilovima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tehnikama</a:t>
            </a:r>
            <a:r>
              <a:rPr lang="en-US" sz="2000" dirty="0">
                <a:latin typeface="Book Antiqua" panose="02040602050305030304" pitchFamily="18" charset="0"/>
              </a:rPr>
              <a:t> ne </a:t>
            </a:r>
            <a:r>
              <a:rPr lang="en-US" sz="2000" dirty="0" err="1">
                <a:latin typeface="Book Antiqua" panose="02040602050305030304" pitchFamily="18" charset="0"/>
              </a:rPr>
              <a:t>gubeći</a:t>
            </a:r>
            <a:r>
              <a:rPr lang="en-US" sz="2000" dirty="0">
                <a:latin typeface="Book Antiqua" panose="02040602050305030304" pitchFamily="18" charset="0"/>
              </a:rPr>
              <a:t> </a:t>
            </a:r>
            <a:r>
              <a:rPr lang="en-US" sz="2000" dirty="0" err="1">
                <a:latin typeface="Book Antiqua" panose="02040602050305030304" pitchFamily="18" charset="0"/>
              </a:rPr>
              <a:t>svoje</a:t>
            </a:r>
            <a:r>
              <a:rPr lang="en-US" sz="2000" dirty="0">
                <a:latin typeface="Book Antiqua" panose="02040602050305030304" pitchFamily="18" charset="0"/>
              </a:rPr>
              <a:t> ja</a:t>
            </a:r>
          </a:p>
        </p:txBody>
      </p:sp>
    </p:spTree>
    <p:extLst>
      <p:ext uri="{BB962C8B-B14F-4D97-AF65-F5344CB8AC3E}">
        <p14:creationId xmlns:p14="http://schemas.microsoft.com/office/powerpoint/2010/main" val="32091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631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358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6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08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6317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6312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358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6526"/>
          <a:stretch>
            <a:fillRect/>
          </a:stretch>
        </p:blipFill>
        <p:spPr>
          <a:xfrm>
            <a:off x="4178300" y="685800"/>
            <a:ext cx="3835400" cy="5486400"/>
          </a:xfrm>
        </p:spPr>
      </p:pic>
      <p:sp>
        <p:nvSpPr>
          <p:cNvPr id="21" name="TextBox 20"/>
          <p:cNvSpPr txBox="1"/>
          <p:nvPr/>
        </p:nvSpPr>
        <p:spPr>
          <a:xfrm flipH="1">
            <a:off x="4307001" y="6276513"/>
            <a:ext cx="370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Žena i ptica na mjesečini</a:t>
            </a:r>
          </a:p>
        </p:txBody>
      </p:sp>
    </p:spTree>
    <p:extLst>
      <p:ext uri="{BB962C8B-B14F-4D97-AF65-F5344CB8AC3E}">
        <p14:creationId xmlns:p14="http://schemas.microsoft.com/office/powerpoint/2010/main" val="29528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6317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358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6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8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5358"/>
          <a:stretch>
            <a:fillRect/>
          </a:stretch>
        </p:blipFill>
        <p:spPr>
          <a:xfrm>
            <a:off x="4776852" y="1541972"/>
            <a:ext cx="2637944" cy="3774056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631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r="6458"/>
          <a:stretch>
            <a:fillRect/>
          </a:stretch>
        </p:blipFill>
        <p:spPr>
          <a:xfrm>
            <a:off x="4178124" y="685799"/>
            <a:ext cx="3835400" cy="5486400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6312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 flipH="1">
            <a:off x="4307001" y="6276513"/>
            <a:ext cx="370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Rođenje dana</a:t>
            </a:r>
          </a:p>
        </p:txBody>
      </p:sp>
    </p:spTree>
    <p:extLst>
      <p:ext uri="{BB962C8B-B14F-4D97-AF65-F5344CB8AC3E}">
        <p14:creationId xmlns:p14="http://schemas.microsoft.com/office/powerpoint/2010/main" val="10725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2346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 flipH="1">
            <a:off x="4178592" y="6276513"/>
            <a:ext cx="3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Portret</a:t>
            </a:r>
          </a:p>
        </p:txBody>
      </p:sp>
    </p:spTree>
    <p:extLst>
      <p:ext uri="{BB962C8B-B14F-4D97-AF65-F5344CB8AC3E}">
        <p14:creationId xmlns:p14="http://schemas.microsoft.com/office/powerpoint/2010/main" val="42227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flipH="1">
            <a:off x="4178592" y="6276513"/>
            <a:ext cx="3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err="1">
                <a:latin typeface="Book Antiqua" panose="02040602050305030304" pitchFamily="18" charset="0"/>
              </a:rPr>
              <a:t>Pjevajuća</a:t>
            </a:r>
            <a:r>
              <a:rPr lang="hr-HR" sz="1600" dirty="0">
                <a:latin typeface="Book Antiqua" panose="02040602050305030304" pitchFamily="18" charset="0"/>
              </a:rPr>
              <a:t> riba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6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142"/>
          <a:stretch/>
        </p:blipFill>
        <p:spPr>
          <a:xfrm>
            <a:off x="2610035" y="685800"/>
            <a:ext cx="6986725" cy="5486400"/>
          </a:xfrm>
        </p:spPr>
      </p:pic>
      <p:sp>
        <p:nvSpPr>
          <p:cNvPr id="6" name="TextBox 5"/>
          <p:cNvSpPr txBox="1"/>
          <p:nvPr/>
        </p:nvSpPr>
        <p:spPr>
          <a:xfrm flipH="1">
            <a:off x="4307001" y="6276513"/>
            <a:ext cx="370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Osoba baca kame na pticu</a:t>
            </a:r>
          </a:p>
        </p:txBody>
      </p:sp>
    </p:spTree>
    <p:extLst>
      <p:ext uri="{BB962C8B-B14F-4D97-AF65-F5344CB8AC3E}">
        <p14:creationId xmlns:p14="http://schemas.microsoft.com/office/powerpoint/2010/main" val="19423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r="224"/>
          <a:stretch/>
        </p:blipFill>
        <p:spPr>
          <a:xfrm>
            <a:off x="834501" y="685800"/>
            <a:ext cx="10546671" cy="5486400"/>
          </a:xfrm>
        </p:spPr>
      </p:pic>
      <p:sp>
        <p:nvSpPr>
          <p:cNvPr id="6" name="TextBox 5"/>
          <p:cNvSpPr txBox="1"/>
          <p:nvPr/>
        </p:nvSpPr>
        <p:spPr>
          <a:xfrm flipH="1">
            <a:off x="4307001" y="6276513"/>
            <a:ext cx="370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Slika</a:t>
            </a:r>
          </a:p>
        </p:txBody>
      </p:sp>
    </p:spTree>
    <p:extLst>
      <p:ext uri="{BB962C8B-B14F-4D97-AF65-F5344CB8AC3E}">
        <p14:creationId xmlns:p14="http://schemas.microsoft.com/office/powerpoint/2010/main" val="31046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3633" y="1436914"/>
            <a:ext cx="8310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urlz MT" panose="04040404050702020202" pitchFamily="82" charset="0"/>
              </a:rPr>
              <a:t>ZAKOTRLJAJ </a:t>
            </a:r>
            <a:r>
              <a:rPr lang="hr-HR" sz="7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MIRÓ</a:t>
            </a:r>
            <a:r>
              <a:rPr lang="hr-HR" sz="7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urlz MT" panose="04040404050702020202" pitchFamily="82" charset="0"/>
              </a:rPr>
              <a:t>A</a:t>
            </a:r>
          </a:p>
        </p:txBody>
      </p:sp>
      <p:pic>
        <p:nvPicPr>
          <p:cNvPr id="8194" name="Picture 2" descr="Slikovni rezultat za DIC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61" y="3471499"/>
            <a:ext cx="3171008" cy="23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etra\AppData\Local\Microsoft\Windows\INetCacheContent.Word\P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-15138" r="70455" b="72088"/>
          <a:stretch/>
        </p:blipFill>
        <p:spPr bwMode="auto">
          <a:xfrm>
            <a:off x="1460862" y="-69669"/>
            <a:ext cx="921584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1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upload.wikimedia.org/wikipedia/commons/thumb/5/5c/Portrait_of_Joan_Miro%2C_Barcelona_1935_June_13.jpg/330px-Portrait_of_Joan_Miro%2C_Barcelona_1935_Jun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476672"/>
            <a:ext cx="3600400" cy="45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5820" y="5150805"/>
            <a:ext cx="492958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rođen je 1893. u Barceloni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slikar, kipar i keramički umjetnik </a:t>
            </a:r>
            <a:r>
              <a:rPr lang="hr-HR" dirty="0">
                <a:solidFill>
                  <a:srgbClr val="FFFF00"/>
                </a:solidFill>
                <a:latin typeface="Book Antiqua" panose="02040602050305030304" pitchFamily="18" charset="0"/>
              </a:rPr>
              <a:t>apstraktno </a:t>
            </a:r>
            <a:r>
              <a:rPr lang="hr-HR" dirty="0">
                <a:latin typeface="Book Antiqua" panose="02040602050305030304" pitchFamily="18" charset="0"/>
              </a:rPr>
              <a:t>- </a:t>
            </a:r>
            <a:r>
              <a:rPr lang="hr-HR" dirty="0">
                <a:solidFill>
                  <a:srgbClr val="00B0F0"/>
                </a:solidFill>
                <a:latin typeface="Book Antiqua" panose="02040602050305030304" pitchFamily="18" charset="0"/>
              </a:rPr>
              <a:t>nadrealističkih</a:t>
            </a:r>
            <a:r>
              <a:rPr lang="hr-HR" dirty="0">
                <a:latin typeface="Book Antiqua" panose="02040602050305030304" pitchFamily="18" charset="0"/>
              </a:rPr>
              <a:t> djela</a:t>
            </a:r>
          </a:p>
        </p:txBody>
      </p:sp>
      <p:pic>
        <p:nvPicPr>
          <p:cNvPr id="4" name="Picture 4" descr="http://www.lib.utexas.edu/maps/europe/europe_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0"/>
            <a:ext cx="538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41265" y="5400000"/>
            <a:ext cx="1584176" cy="349932"/>
            <a:chOff x="8241265" y="5400000"/>
            <a:chExt cx="1584176" cy="349932"/>
          </a:xfrm>
        </p:grpSpPr>
        <p:sp>
          <p:nvSpPr>
            <p:cNvPr id="6" name="Oval 5"/>
            <p:cNvSpPr/>
            <p:nvPr/>
          </p:nvSpPr>
          <p:spPr>
            <a:xfrm>
              <a:off x="8542684" y="540000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41265" y="5436000"/>
              <a:ext cx="1584176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hr-H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BARCELONA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1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etra\AppData\Local\Microsoft\Windows\INetCacheContent.Word\P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27550" r="70427" b="29400"/>
          <a:stretch/>
        </p:blipFill>
        <p:spPr bwMode="auto">
          <a:xfrm>
            <a:off x="1443445" y="0"/>
            <a:ext cx="921584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902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etra\AppData\Local\Microsoft\Windows\INetCacheContent.Word\P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69458" r="70456" b="-12508"/>
          <a:stretch/>
        </p:blipFill>
        <p:spPr bwMode="auto">
          <a:xfrm>
            <a:off x="1443445" y="0"/>
            <a:ext cx="9215846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19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mirobcn.org/media/upload/gif/cache/joan_miro_1907_1425576967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1" y="669856"/>
            <a:ext cx="3691583" cy="57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9680" y="2129063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rođen je kao sin zlatara i urara i kćeri uglednog stolara u Barceloni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sa sedam godina je krenuo u školu i dobiva prvu poduku iz risanja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na nagovor oca, upisuje poslovnu školu, ali u isto vrijeme ide na umjetničku akademiju</a:t>
            </a:r>
          </a:p>
        </p:txBody>
      </p:sp>
    </p:spTree>
    <p:extLst>
      <p:ext uri="{BB962C8B-B14F-4D97-AF65-F5344CB8AC3E}">
        <p14:creationId xmlns:p14="http://schemas.microsoft.com/office/powerpoint/2010/main" val="17251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189" y="473729"/>
            <a:ext cx="10432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nakon živčanog sloma napušta knjigovodstvo i potpuno se posvećuje umjetnosti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prvu samostalnu izložbu organizirao je 1918.  u Barceloni gdje su njegova djela </a:t>
            </a:r>
            <a:r>
              <a:rPr lang="hr-HR" u="sng" dirty="0">
                <a:latin typeface="Book Antiqua" panose="02040602050305030304" pitchFamily="18" charset="0"/>
              </a:rPr>
              <a:t>ismijana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1920. pokušava organizirati izložbu u Parizu, gdje upoznaje 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Picassa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umro je na Božić 1983.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dirty="0">
                <a:latin typeface="Book Antiqua" panose="02040602050305030304" pitchFamily="18" charset="0"/>
              </a:rPr>
              <a:t>za sobom je ostavio opus od oko 11.000 radova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https://s-media-cache-ak0.pinimg.com/originals/94/e8/06/94e80656b434b0c0bd3c24ea512dde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/>
          <a:stretch/>
        </p:blipFill>
        <p:spPr bwMode="auto">
          <a:xfrm>
            <a:off x="872359" y="3186426"/>
            <a:ext cx="2786962" cy="318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-media-cache-ak0.pinimg.com/236x/59/ed/63/59ed631f23694977bf920e5bc1e145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2"/>
          <a:stretch/>
        </p:blipFill>
        <p:spPr bwMode="auto">
          <a:xfrm>
            <a:off x="3817564" y="3186426"/>
            <a:ext cx="3097279" cy="318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1.thingpic.com/images/Zn/5LvJT5SfAou7s5CABcGPr4e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86" y="3186426"/>
            <a:ext cx="4305277" cy="322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3" y="414887"/>
            <a:ext cx="10485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„Pokušavam koristiti boje kao što riječi oblikuju pjesme, kao što note oblikuju glazbu.“ </a:t>
            </a:r>
          </a:p>
        </p:txBody>
      </p:sp>
      <p:pic>
        <p:nvPicPr>
          <p:cNvPr id="1026" name="Picture 2" descr="Slikovni rezultat za JOAN M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72" y="2272203"/>
            <a:ext cx="6249262" cy="42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4947"/>
          <a:stretch>
            <a:fillRect/>
          </a:stretch>
        </p:blipFill>
        <p:spPr>
          <a:xfrm>
            <a:off x="4776852" y="1541972"/>
            <a:ext cx="2637944" cy="3774056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14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494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385"/>
          <a:stretch>
            <a:fillRect/>
          </a:stretch>
        </p:blipFill>
        <p:spPr>
          <a:xfrm>
            <a:off x="4178416" y="555170"/>
            <a:ext cx="3834816" cy="54864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437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 flipH="1">
            <a:off x="4307001" y="6276513"/>
            <a:ext cx="370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Plesač</a:t>
            </a:r>
          </a:p>
        </p:txBody>
      </p:sp>
    </p:spTree>
    <p:extLst>
      <p:ext uri="{BB962C8B-B14F-4D97-AF65-F5344CB8AC3E}">
        <p14:creationId xmlns:p14="http://schemas.microsoft.com/office/powerpoint/2010/main" val="9513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4947"/>
          <a:stretch>
            <a:fillRect/>
          </a:stretch>
        </p:blipFill>
        <p:spPr>
          <a:xfrm>
            <a:off x="4776788" y="1541463"/>
            <a:ext cx="2638425" cy="3775075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4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63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4947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167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3281"/>
          <a:stretch>
            <a:fillRect/>
          </a:stretch>
        </p:blipFill>
        <p:spPr>
          <a:xfrm>
            <a:off x="4178416" y="461864"/>
            <a:ext cx="3834816" cy="5486400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437"/>
          <a:stretch>
            <a:fillRect/>
          </a:stretch>
        </p:blipFill>
        <p:spPr/>
      </p:pic>
      <p:sp>
        <p:nvSpPr>
          <p:cNvPr id="28" name="TextBox 27"/>
          <p:cNvSpPr txBox="1"/>
          <p:nvPr/>
        </p:nvSpPr>
        <p:spPr>
          <a:xfrm flipH="1">
            <a:off x="4307001" y="6276513"/>
            <a:ext cx="3706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latin typeface="Book Antiqua" panose="02040602050305030304" pitchFamily="18" charset="0"/>
              </a:rPr>
              <a:t>Likovi i pas ispred sunca</a:t>
            </a:r>
          </a:p>
        </p:txBody>
      </p:sp>
    </p:spTree>
    <p:extLst>
      <p:ext uri="{BB962C8B-B14F-4D97-AF65-F5344CB8AC3E}">
        <p14:creationId xmlns:p14="http://schemas.microsoft.com/office/powerpoint/2010/main" val="1496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_Picture_Triptych_16x9.potx" id="{8D084962-60D2-4209-9A62-CD5FDF037D73}" vid="{82E26DD1-521E-4F9B-8114-3FBA95F63D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3D3DA0-8275-486F-B54C-222ADC2F5B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Picture collection (widescreen)</Template>
  <TotalTime>0</TotalTime>
  <Words>129</Words>
  <Application>Microsoft Office PowerPoint</Application>
  <PresentationFormat>Široki zaslon</PresentationFormat>
  <Paragraphs>23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Courier New</vt:lpstr>
      <vt:lpstr>Curlz MT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2017-01-11T11:52:24Z</dcterms:created>
  <dcterms:modified xsi:type="dcterms:W3CDTF">2018-10-03T19:25:18Z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TC040144559991</vt:lpwstr>
  </property>
</Properties>
</file>