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8" r:id="rId5"/>
    <p:sldId id="266" r:id="rId6"/>
    <p:sldId id="265" r:id="rId7"/>
    <p:sldId id="263" r:id="rId8"/>
    <p:sldId id="267" r:id="rId9"/>
    <p:sldId id="264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4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0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9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0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41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8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2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49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F65D-CBB6-4D7E-A672-ACF507813BD0}" type="datetimeFigureOut">
              <a:rPr lang="hr-HR" smtClean="0"/>
              <a:t>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3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9748" y="633551"/>
            <a:ext cx="6858000" cy="165576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Britannic Bold" panose="020B0903060703020204" pitchFamily="34" charset="0"/>
              </a:rPr>
              <a:t>UPOZNAJEMO SLAVNE SLIKARE</a:t>
            </a:r>
          </a:p>
        </p:txBody>
      </p:sp>
      <p:pic>
        <p:nvPicPr>
          <p:cNvPr id="1028" name="Picture 4" descr="https://s-media-cache-ak0.pinimg.com/originals/29/9a/e1/299ae18345219af339b788367041f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5" y="2107043"/>
            <a:ext cx="3144769" cy="4447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8" name="Picture 4" descr="Slikovni rezultat za 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7" y="3816671"/>
            <a:ext cx="4205909" cy="2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likovni rezultat za mondrian kompozi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13" y="365126"/>
            <a:ext cx="2339837" cy="3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likovni rezultat za mondrian kompozi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3312475" cy="32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Slikovni rezultat za mondrian pie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" y="223595"/>
            <a:ext cx="9134805" cy="6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63607" y="365126"/>
            <a:ext cx="436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chemeClr val="bg1"/>
                </a:solidFill>
              </a:rPr>
              <a:t>Piet</a:t>
            </a:r>
            <a:r>
              <a:rPr lang="hr-HR" sz="3200" dirty="0">
                <a:solidFill>
                  <a:schemeClr val="bg1"/>
                </a:solidFill>
              </a:rPr>
              <a:t> Mondrian</a:t>
            </a:r>
          </a:p>
        </p:txBody>
      </p:sp>
    </p:spTree>
    <p:extLst>
      <p:ext uri="{BB962C8B-B14F-4D97-AF65-F5344CB8AC3E}">
        <p14:creationId xmlns:p14="http://schemas.microsoft.com/office/powerpoint/2010/main" val="8129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140" y="2160103"/>
            <a:ext cx="7901195" cy="40168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nizozemski slikar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trebao je postati profesor crtanja, no ipak se odlučio za slikanje</a:t>
            </a:r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pic>
        <p:nvPicPr>
          <p:cNvPr id="2050" name="Picture 2" descr="Slikovni rezultat za piet 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" y="510830"/>
            <a:ext cx="1028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815548" y="931300"/>
            <a:ext cx="6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Piet</a:t>
            </a:r>
            <a:r>
              <a:rPr lang="hr-HR" sz="3600" dirty="0"/>
              <a:t> Mondrian </a:t>
            </a:r>
            <a:r>
              <a:rPr lang="hr-HR" sz="2800" dirty="0"/>
              <a:t>(1872. – 1944.)</a:t>
            </a:r>
            <a:endParaRPr lang="hr-HR" sz="3600" dirty="0"/>
          </a:p>
        </p:txBody>
      </p:sp>
      <p:pic>
        <p:nvPicPr>
          <p:cNvPr id="2052" name="Picture 4" descr="Datoteka:Mondriaan huis Amersfoor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6" y="3392126"/>
            <a:ext cx="4134679" cy="3160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5398139" y="5629060"/>
            <a:ext cx="2914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err="1">
                <a:solidFill>
                  <a:srgbClr val="252525"/>
                </a:solidFill>
                <a:latin typeface="Arial" panose="020B0604020202020204" pitchFamily="34" charset="0"/>
              </a:rPr>
              <a:t>Mondrianova</a:t>
            </a:r>
            <a:r>
              <a:rPr lang="hr-HR" i="1" dirty="0">
                <a:solidFill>
                  <a:srgbClr val="252525"/>
                </a:solidFill>
                <a:latin typeface="Arial" panose="020B0604020202020204" pitchFamily="34" charset="0"/>
              </a:rPr>
              <a:t> rodna kuća u </a:t>
            </a:r>
            <a:r>
              <a:rPr lang="hr-HR" i="1" dirty="0" err="1">
                <a:solidFill>
                  <a:srgbClr val="252525"/>
                </a:solidFill>
                <a:latin typeface="Arial" panose="020B0604020202020204" pitchFamily="34" charset="0"/>
              </a:rPr>
              <a:t>Amersfoortu</a:t>
            </a:r>
            <a:r>
              <a:rPr lang="hr-HR" i="1" dirty="0">
                <a:solidFill>
                  <a:srgbClr val="252525"/>
                </a:solidFill>
                <a:latin typeface="Arial" panose="020B0604020202020204" pitchFamily="34" charset="0"/>
              </a:rPr>
              <a:t> koja je danas pretvorena u muzej.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24992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141" y="2160103"/>
            <a:ext cx="4045364" cy="40168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u početku koristi motive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kasnije slika apstraktne slike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u slikama je koristio slobodan i smiren ritam obojenih </a:t>
            </a:r>
            <a:r>
              <a:rPr lang="hr-HR" sz="2000" b="1" dirty="0"/>
              <a:t>kvadrata</a:t>
            </a:r>
            <a:r>
              <a:rPr lang="hr-HR" sz="2000" dirty="0"/>
              <a:t> i </a:t>
            </a:r>
            <a:r>
              <a:rPr lang="hr-HR" sz="2000" b="1" dirty="0"/>
              <a:t>pravokutnika</a:t>
            </a:r>
            <a:r>
              <a:rPr lang="hr-HR" sz="2000" dirty="0"/>
              <a:t> obrubljenih crnim linijama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boje je sveo na tri osnovne: žutu, plavu i crvenu. 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pic>
        <p:nvPicPr>
          <p:cNvPr id="2050" name="Picture 2" descr="Slikovni rezultat za piet 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" y="510830"/>
            <a:ext cx="1028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815548" y="931300"/>
            <a:ext cx="6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Piet</a:t>
            </a:r>
            <a:r>
              <a:rPr lang="hr-HR" sz="3600" dirty="0"/>
              <a:t> Mondrian </a:t>
            </a:r>
            <a:r>
              <a:rPr lang="hr-HR" sz="2800" dirty="0"/>
              <a:t>(1872. – 1944.)</a:t>
            </a:r>
            <a:endParaRPr lang="hr-HR" sz="3600" dirty="0"/>
          </a:p>
        </p:txBody>
      </p:sp>
      <p:pic>
        <p:nvPicPr>
          <p:cNvPr id="3074" name="Picture 2" descr="Slikovni rezultat za piet mondrian kompozi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1" y="2160103"/>
            <a:ext cx="3932958" cy="39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322552" y="6176962"/>
            <a:ext cx="3382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"Kompozicija" 1921.</a:t>
            </a:r>
          </a:p>
        </p:txBody>
      </p:sp>
    </p:spTree>
    <p:extLst>
      <p:ext uri="{BB962C8B-B14F-4D97-AF65-F5344CB8AC3E}">
        <p14:creationId xmlns:p14="http://schemas.microsoft.com/office/powerpoint/2010/main" val="29811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6" name="Picture 4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5" y="0"/>
            <a:ext cx="4625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093845" y="6311899"/>
            <a:ext cx="462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„Vjetrenjača na suncu" 1908.</a:t>
            </a:r>
          </a:p>
        </p:txBody>
      </p:sp>
    </p:spTree>
    <p:extLst>
      <p:ext uri="{BB962C8B-B14F-4D97-AF65-F5344CB8AC3E}">
        <p14:creationId xmlns:p14="http://schemas.microsoft.com/office/powerpoint/2010/main" val="226217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8" y="365126"/>
            <a:ext cx="7228923" cy="57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224998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„Šume u blizini </a:t>
            </a:r>
            <a:r>
              <a:rPr lang="hr-HR" sz="1600" dirty="0" err="1"/>
              <a:t>Oele</a:t>
            </a:r>
            <a:r>
              <a:rPr lang="hr-HR" sz="1600" dirty="0"/>
              <a:t>" 1908.</a:t>
            </a:r>
          </a:p>
        </p:txBody>
      </p:sp>
    </p:spTree>
    <p:extLst>
      <p:ext uri="{BB962C8B-B14F-4D97-AF65-F5344CB8AC3E}">
        <p14:creationId xmlns:p14="http://schemas.microsoft.com/office/powerpoint/2010/main" val="361408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8" y="365126"/>
            <a:ext cx="3475521" cy="56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224998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sa sivom i svijetlo smeđom" 1918.</a:t>
            </a:r>
          </a:p>
        </p:txBody>
      </p:sp>
    </p:spTree>
    <p:extLst>
      <p:ext uri="{BB962C8B-B14F-4D97-AF65-F5344CB8AC3E}">
        <p14:creationId xmlns:p14="http://schemas.microsoft.com/office/powerpoint/2010/main" val="287356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3363" y="1819966"/>
            <a:ext cx="7886700" cy="435133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19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365126"/>
            <a:ext cx="5698435" cy="56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312869" y="6171304"/>
            <a:ext cx="6067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II u crvenom, plavom i žutom" 1930.</a:t>
            </a:r>
          </a:p>
        </p:txBody>
      </p:sp>
    </p:spTree>
    <p:extLst>
      <p:ext uri="{BB962C8B-B14F-4D97-AF65-F5344CB8AC3E}">
        <p14:creationId xmlns:p14="http://schemas.microsoft.com/office/powerpoint/2010/main" val="249867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628650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s velikom crvenom ravninom, žuta, crna, siva i plava" 1921.</a:t>
            </a:r>
          </a:p>
        </p:txBody>
      </p:sp>
      <p:pic>
        <p:nvPicPr>
          <p:cNvPr id="10242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365126"/>
            <a:ext cx="5885403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37" y="365126"/>
            <a:ext cx="6050446" cy="58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492313" y="6224696"/>
            <a:ext cx="3565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A" 1923.</a:t>
            </a:r>
          </a:p>
        </p:txBody>
      </p:sp>
    </p:spTree>
    <p:extLst>
      <p:ext uri="{BB962C8B-B14F-4D97-AF65-F5344CB8AC3E}">
        <p14:creationId xmlns:p14="http://schemas.microsoft.com/office/powerpoint/2010/main" val="2162298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169</Words>
  <Application>Microsoft Office PowerPoint</Application>
  <PresentationFormat>Prikaz na zaslonu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Britannic Bold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Petra</dc:creator>
  <cp:lastModifiedBy>Petra Večerić</cp:lastModifiedBy>
  <cp:revision>7</cp:revision>
  <dcterms:created xsi:type="dcterms:W3CDTF">2016-10-06T07:40:55Z</dcterms:created>
  <dcterms:modified xsi:type="dcterms:W3CDTF">2018-10-03T19:16:53Z</dcterms:modified>
</cp:coreProperties>
</file>