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9" r:id="rId2"/>
    <p:sldId id="256" r:id="rId3"/>
    <p:sldId id="257" r:id="rId4"/>
    <p:sldId id="258" r:id="rId5"/>
    <p:sldId id="266" r:id="rId6"/>
    <p:sldId id="260" r:id="rId7"/>
    <p:sldId id="261" r:id="rId8"/>
    <p:sldId id="262" r:id="rId9"/>
    <p:sldId id="264" r:id="rId10"/>
    <p:sldId id="263" r:id="rId11"/>
    <p:sldId id="265" r:id="rId12"/>
  </p:sldIdLst>
  <p:sldSz cx="12192000" cy="6858000"/>
  <p:notesSz cx="6858000" cy="9144000"/>
  <p:defaultTextStyle>
    <a:defPPr>
      <a:defRPr lang="sr-Latn-R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599"/>
  </p:normalViewPr>
  <p:slideViewPr>
    <p:cSldViewPr snapToGrid="0" snapToObjects="1">
      <p:cViewPr varScale="1">
        <p:scale>
          <a:sx n="90" d="100"/>
          <a:sy n="90" d="100"/>
        </p:scale>
        <p:origin x="2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šnja Špicar" userId="64c35861c1507bd8" providerId="Windows Live" clId="Web-{028831C6-A81A-4CAC-9853-3B1CE61C7388}"/>
    <pc:docChg chg="modSld">
      <pc:chgData name="Višnja Špicar" userId="64c35861c1507bd8" providerId="Windows Live" clId="Web-{028831C6-A81A-4CAC-9853-3B1CE61C7388}" dt="2019-01-04T19:29:22.869" v="6" actId="1076"/>
      <pc:docMkLst>
        <pc:docMk/>
      </pc:docMkLst>
      <pc:sldChg chg="modSp">
        <pc:chgData name="Višnja Špicar" userId="64c35861c1507bd8" providerId="Windows Live" clId="Web-{028831C6-A81A-4CAC-9853-3B1CE61C7388}" dt="2019-01-04T19:29:22.869" v="6" actId="1076"/>
        <pc:sldMkLst>
          <pc:docMk/>
          <pc:sldMk cId="0" sldId="256"/>
        </pc:sldMkLst>
        <pc:picChg chg="mod">
          <ac:chgData name="Višnja Špicar" userId="64c35861c1507bd8" providerId="Windows Live" clId="Web-{028831C6-A81A-4CAC-9853-3B1CE61C7388}" dt="2019-01-04T19:29:22.869" v="6" actId="1076"/>
          <ac:picMkLst>
            <pc:docMk/>
            <pc:sldMk cId="0" sldId="256"/>
            <ac:picMk id="2" creationId="{262185EC-A029-4786-BB66-02F071BB0A2D}"/>
          </ac:picMkLst>
        </pc:picChg>
        <pc:picChg chg="mod">
          <ac:chgData name="Višnja Špicar" userId="64c35861c1507bd8" providerId="Windows Live" clId="Web-{028831C6-A81A-4CAC-9853-3B1CE61C7388}" dt="2019-01-04T19:29:11.041" v="2" actId="1076"/>
          <ac:picMkLst>
            <pc:docMk/>
            <pc:sldMk cId="0" sldId="256"/>
            <ac:picMk id="4098" creationId="{724F9247-2CB1-4A6C-8235-1C7CBAE43A2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1EE878-B93C-4B5C-9264-17725495BE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58C437-8FA5-426F-9D26-2EA236ACA93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B962376-C054-42BD-BE97-45000EF764D3}" type="datetimeFigureOut">
              <a:rPr lang="sr-Latn-RS"/>
              <a:pPr>
                <a:defRPr/>
              </a:pPr>
              <a:t>4.1.2019.</a:t>
            </a:fld>
            <a:endParaRPr lang="sr-Latn-R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23C0561-206B-49BB-AE73-3BEF21921B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r-Latn-R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5D9F3D8-5710-44E8-9D7B-ECBA3F065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r-Latn-R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8E8A1-CBD4-4FB9-B647-A0538ECAD5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75ABB0-54EA-4610-9310-BA09CF5B58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697F924-B06E-41E0-AC04-7B7EBE3FA26D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>
            <a:extLst>
              <a:ext uri="{FF2B5EF4-FFF2-40B4-BE49-F238E27FC236}">
                <a16:creationId xmlns:a16="http://schemas.microsoft.com/office/drawing/2014/main" id="{72E157A8-B3A4-4A57-9DBF-2070495548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>
            <a:extLst>
              <a:ext uri="{FF2B5EF4-FFF2-40B4-BE49-F238E27FC236}">
                <a16:creationId xmlns:a16="http://schemas.microsoft.com/office/drawing/2014/main" id="{654786DC-D236-4A42-99B3-6B00221D52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3F2EF18E-ADD0-47FC-A4C7-3DD1B9FFDC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AF4DDB-B394-4914-8AB5-F7E3BB4636C0}" type="slidenum">
              <a:rPr lang="sr-Latn-RS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sr-Latn-RS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EE322-F9A1-8E4E-8761-0C6C6C7BA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593C8C-01FD-C540-86B0-777C839D8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1CB93-E4F5-4951-B61E-E827561F3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3555A-192F-49C8-8606-1D506C445A3D}" type="datetimeFigureOut">
              <a:rPr lang="sr-Latn-RS"/>
              <a:pPr>
                <a:defRPr/>
              </a:pPr>
              <a:t>4.1.2019.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6D6FA-FC8E-447B-8376-BD208C732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2FBF6-F66F-4583-BCF7-4D8D749F1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DBCCB-17D8-4403-956B-74462834883D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5592781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800B6-A960-6049-8C0E-02487C951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684ACB-CBA1-7949-A102-EEA575037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4E356-157A-49D1-B7CE-61B9B513B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D7FDF-09B9-413B-B122-A353F2F047C1}" type="datetimeFigureOut">
              <a:rPr lang="sr-Latn-RS"/>
              <a:pPr>
                <a:defRPr/>
              </a:pPr>
              <a:t>4.1.2019.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E4DAC-93B4-424A-BBC0-281E06246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EF42-B8B0-4AE8-B56F-4C70C11E1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2675E-3797-4A2A-BCB5-5995A33CCA3C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9664870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E91D1D-0F61-8C46-9495-9CFE5D2844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0750F-C728-6E41-840F-2216A7AE6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16DC8-8EB3-4229-A31C-79F37E778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149AE-E992-46CE-8769-54817CF27C84}" type="datetimeFigureOut">
              <a:rPr lang="sr-Latn-RS"/>
              <a:pPr>
                <a:defRPr/>
              </a:pPr>
              <a:t>4.1.2019.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739AF-9A96-44EB-A11C-560006203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2E7ED-091B-4FE0-AC31-4701FD813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4CA98-6237-4CBB-B25E-35E7440CE80C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1825822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3C58A-2B3A-6945-991B-E74C56333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4D97B-93B0-E642-80D6-124CD7E9A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F14DC-9046-4268-9BDE-1C2286E26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41DE4-7F58-4563-9CEF-9D4D6F1280EC}" type="datetimeFigureOut">
              <a:rPr lang="sr-Latn-RS"/>
              <a:pPr>
                <a:defRPr/>
              </a:pPr>
              <a:t>4.1.2019.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3204F-4880-4DA2-8F3D-22C1086A7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326EA-6E14-4968-BE8B-BB13510B9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6E8C6-5107-4CB9-B3EB-F65BCFC1C860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4210302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20EDD-DF59-EB43-9D4C-8C564CD25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9B178-CA2E-C541-99EC-685115911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F7CD9-9760-4970-8123-8C771CC37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06860-C883-4A22-84D9-C6935EF8DA1B}" type="datetimeFigureOut">
              <a:rPr lang="sr-Latn-RS"/>
              <a:pPr>
                <a:defRPr/>
              </a:pPr>
              <a:t>4.1.2019.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6B25B-BE70-4F59-A4C6-9DFB9AC0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AB0D6-D7B6-483C-955D-83973E784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EDF37-A3AC-4B0E-9B3C-FDB71DEC0FD5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880771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90975-D6EF-1341-9254-3C5D9999A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93F3E-2EC3-DE49-BAD4-2F4F948D0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973F78-5002-794F-A780-20437D2B4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1B9856-A022-4E1B-8A86-C0D96460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AB8F4-62C4-4F7A-B710-8F3ED454434C}" type="datetimeFigureOut">
              <a:rPr lang="sr-Latn-RS"/>
              <a:pPr>
                <a:defRPr/>
              </a:pPr>
              <a:t>4.1.2019.</a:t>
            </a:fld>
            <a:endParaRPr lang="sr-Latn-R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ACA12E-A561-4227-BCD1-EDFD2E9F9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2D3AF1-9C4F-4493-96DE-16F477B0A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C0F71-FDEE-4706-9E3C-C6E5B97AEBDD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8046325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6A83C-8539-DF4B-AF0C-4FAB28F04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A978B-0FC9-3D49-945A-12506C605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8F3CE-6311-484C-9EAF-4028287AB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4F4402-6FF1-A146-B657-AAF2401D48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1F0ABA-4073-8545-AE31-45716701C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D522165-4880-486C-94AB-3A7ABE994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09896-AD86-4648-AC81-C2D148EB1DE7}" type="datetimeFigureOut">
              <a:rPr lang="sr-Latn-RS"/>
              <a:pPr>
                <a:defRPr/>
              </a:pPr>
              <a:t>4.1.2019.</a:t>
            </a:fld>
            <a:endParaRPr lang="sr-Latn-R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51977E-9FDD-461A-A1EE-176D15E3A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CF861FD-A446-4F0C-9839-AC0DB6135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08A20-CFFF-4ADF-A79F-AF677BE8602F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8280332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45689-FFF3-114D-95C3-9A6C84A80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C728A69-1EA8-4B3B-AA15-CE903BCE9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D8392-B149-42C6-9342-B38E9083F6C4}" type="datetimeFigureOut">
              <a:rPr lang="sr-Latn-RS"/>
              <a:pPr>
                <a:defRPr/>
              </a:pPr>
              <a:t>4.1.2019.</a:t>
            </a:fld>
            <a:endParaRPr lang="sr-Latn-R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AFFBD32-A5AE-43F2-9A38-2148BBC49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223EF93-4B57-4064-A03E-41B271C21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FE63E-ED4B-4E09-BB69-C93960FA4FC9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2986846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358D23C-6933-4F19-A952-32B1BE24F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0B2C6-DF4C-4196-A0A0-6332E4AAEF1D}" type="datetimeFigureOut">
              <a:rPr lang="sr-Latn-RS"/>
              <a:pPr>
                <a:defRPr/>
              </a:pPr>
              <a:t>4.1.2019.</a:t>
            </a:fld>
            <a:endParaRPr lang="sr-Latn-R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6E578D-E3C9-4560-BC04-F4E8F5653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B09FD59-C2BA-45D0-AED5-64A528DF2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6D7FC-05EA-4FEF-8DDA-A37B1A1074FD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3778488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2706-FA36-DF48-8AF1-17CF299A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B5E61-7565-4F42-A87E-F56C51443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D7F4DC-EB9A-1749-A6EC-54F8FDED2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286A8B-D850-48BE-AE22-05A231F48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AC4ED-26AD-48AD-9621-7C165E0CE544}" type="datetimeFigureOut">
              <a:rPr lang="sr-Latn-RS"/>
              <a:pPr>
                <a:defRPr/>
              </a:pPr>
              <a:t>4.1.2019.</a:t>
            </a:fld>
            <a:endParaRPr lang="sr-Latn-R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D85337E-7A3C-4386-97FF-5F3EE0A23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FEEC9B-20FD-4630-BF97-0F982DE66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6CCBC-21BE-4C9D-943D-D8A39ED28A3B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7164584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D3F50-2B7F-734A-A365-0B54BD1E0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89E51D-C6FC-0141-9AB3-1CF8FB1019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R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24402A-A1FC-B54A-B1CF-7FB8B9DA9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27E280-0BFA-407E-B73B-527AD9E0B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E3CE3-8D3D-43C2-985B-9AD46E3799A1}" type="datetimeFigureOut">
              <a:rPr lang="sr-Latn-RS"/>
              <a:pPr>
                <a:defRPr/>
              </a:pPr>
              <a:t>4.1.2019.</a:t>
            </a:fld>
            <a:endParaRPr lang="sr-Latn-R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0037D1-A3EA-4B65-B76D-BACA15369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61F480-1423-4590-AAE5-E2F6A9E64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56460-B5BA-4522-9F9D-CE5A0342AAE3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0736859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BBFBB28-D2A5-4AA7-ABDB-7B9C8376C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  <a:endParaRPr lang="sr-Latn-RS" altLang="nl-NL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1DC08CD-D1E0-4854-A2F8-52D1CD0BD4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  <a:endParaRPr lang="sr-Latn-RS" alt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ABCD6-1CBF-7B40-8014-794490EB22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725204-E670-4D7E-A182-F292BEB03C75}" type="datetimeFigureOut">
              <a:rPr lang="sr-Latn-RS"/>
              <a:pPr>
                <a:defRPr/>
              </a:pPr>
              <a:t>4.1.2019.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45689-5BEF-F541-91CE-6D25D2576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24842-A153-154E-B435-EE597B238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57E7D0-1579-4120-8473-77518D0878EE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>
            <a:extLst>
              <a:ext uri="{FF2B5EF4-FFF2-40B4-BE49-F238E27FC236}">
                <a16:creationId xmlns:a16="http://schemas.microsoft.com/office/drawing/2014/main" id="{AAC58627-DD1A-49A4-A7DA-6A691E05DF2A}"/>
              </a:ext>
            </a:extLst>
          </p:cNvPr>
          <p:cNvPicPr>
            <a:picLocks noGrp="1" noChangeArrowheads="1"/>
          </p:cNvPicPr>
          <p:nvPr>
            <p:ph type="ctr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768600"/>
            <a:ext cx="9144000" cy="2463800"/>
          </a:xfrm>
        </p:spPr>
      </p:pic>
      <p:pic>
        <p:nvPicPr>
          <p:cNvPr id="3075" name="Picture 4">
            <a:extLst>
              <a:ext uri="{FF2B5EF4-FFF2-40B4-BE49-F238E27FC236}">
                <a16:creationId xmlns:a16="http://schemas.microsoft.com/office/drawing/2014/main" id="{E0FF5993-4101-43CE-B5EA-3A56C40BE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25" y="498475"/>
            <a:ext cx="214312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>
            <a:extLst>
              <a:ext uri="{FF2B5EF4-FFF2-40B4-BE49-F238E27FC236}">
                <a16:creationId xmlns:a16="http://schemas.microsoft.com/office/drawing/2014/main" id="{CF88E3D7-3C16-4EE5-904D-3C0A1BE05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557213"/>
            <a:ext cx="22669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>
            <a:extLst>
              <a:ext uri="{FF2B5EF4-FFF2-40B4-BE49-F238E27FC236}">
                <a16:creationId xmlns:a16="http://schemas.microsoft.com/office/drawing/2014/main" id="{8FC20397-D418-4FC4-AED8-6CF2ADDF6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0"/>
            <a:ext cx="456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5">
            <a:extLst>
              <a:ext uri="{FF2B5EF4-FFF2-40B4-BE49-F238E27FC236}">
                <a16:creationId xmlns:a16="http://schemas.microsoft.com/office/drawing/2014/main" id="{C0CFBEAC-5A5B-4122-A566-D16A15FBC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538" y="2886075"/>
            <a:ext cx="451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sr-Latn-RS" altLang="nl-NL" sz="2800"/>
              <a:t>Izranjajući iz sivila noći...</a:t>
            </a: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>
            <a:extLst>
              <a:ext uri="{FF2B5EF4-FFF2-40B4-BE49-F238E27FC236}">
                <a16:creationId xmlns:a16="http://schemas.microsoft.com/office/drawing/2014/main" id="{CAA53012-B61F-4D9E-8F2F-8DA572476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6525" y="5019675"/>
            <a:ext cx="4814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sr-Latn-RS" altLang="nl-NL" sz="2800"/>
              <a:t>Višnja Špicar, učiteljica RN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>
            <a:extLst>
              <a:ext uri="{FF2B5EF4-FFF2-40B4-BE49-F238E27FC236}">
                <a16:creationId xmlns:a16="http://schemas.microsoft.com/office/drawing/2014/main" id="{262185EC-A029-4786-BB66-02F071BB0A2D}"/>
              </a:ext>
            </a:extLst>
          </p:cNvPr>
          <p:cNvPicPr>
            <a:picLocks noGrp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452967"/>
            <a:ext cx="9144000" cy="1614312"/>
          </a:xfrm>
        </p:spPr>
      </p:pic>
      <p:pic>
        <p:nvPicPr>
          <p:cNvPr id="4098" name="Picture 4">
            <a:extLst>
              <a:ext uri="{FF2B5EF4-FFF2-40B4-BE49-F238E27FC236}">
                <a16:creationId xmlns:a16="http://schemas.microsoft.com/office/drawing/2014/main" id="{724F9247-2CB1-4A6C-8235-1C7CBAE43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956" y="2760310"/>
            <a:ext cx="3956756" cy="395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4">
            <a:extLst>
              <a:ext uri="{FF2B5EF4-FFF2-40B4-BE49-F238E27FC236}">
                <a16:creationId xmlns:a16="http://schemas.microsoft.com/office/drawing/2014/main" id="{DA034B55-F226-4D8A-8075-9EA983BEB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72390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6">
            <a:extLst>
              <a:ext uri="{FF2B5EF4-FFF2-40B4-BE49-F238E27FC236}">
                <a16:creationId xmlns:a16="http://schemas.microsoft.com/office/drawing/2014/main" id="{9F102D2C-CAC6-4B2D-ABC3-27E39D571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192405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4">
            <a:extLst>
              <a:ext uri="{FF2B5EF4-FFF2-40B4-BE49-F238E27FC236}">
                <a16:creationId xmlns:a16="http://schemas.microsoft.com/office/drawing/2014/main" id="{F3C07619-6EDD-4930-8F21-A9C17F2B3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247650"/>
            <a:ext cx="6843712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Content Placeholder 2">
            <a:extLst>
              <a:ext uri="{FF2B5EF4-FFF2-40B4-BE49-F238E27FC236}">
                <a16:creationId xmlns:a16="http://schemas.microsoft.com/office/drawing/2014/main" id="{697CAE77-47B6-4A0F-A17C-984B44DD68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771525"/>
            <a:ext cx="10515600" cy="8001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sr-Latn-RS" altLang="nl-NL" sz="4000"/>
              <a:t>Komplementarni kontrast</a:t>
            </a:r>
          </a:p>
        </p:txBody>
      </p:sp>
      <p:pic>
        <p:nvPicPr>
          <p:cNvPr id="7170" name="Picture 4">
            <a:extLst>
              <a:ext uri="{FF2B5EF4-FFF2-40B4-BE49-F238E27FC236}">
                <a16:creationId xmlns:a16="http://schemas.microsoft.com/office/drawing/2014/main" id="{3C887449-E44B-4207-8A21-F08F61514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1571625"/>
            <a:ext cx="32131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3DCC4-B375-4B45-A55E-F5947AA0C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8738" y="1157288"/>
            <a:ext cx="4414837" cy="2400299"/>
          </a:xfrm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  <a:bevelB w="38100" h="38100" prst="angle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b="1" dirty="0"/>
              <a:t>Paul </a:t>
            </a:r>
            <a:r>
              <a:rPr lang="sr-Latn-RS" b="1" dirty="0" err="1"/>
              <a:t>Klee</a:t>
            </a:r>
            <a:br>
              <a:rPr lang="sr-Latn-RS" b="1" dirty="0"/>
            </a:br>
            <a:endParaRPr lang="sr-Latn-R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2CB832-2D42-49AB-97B4-71B4E43C2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561975"/>
            <a:ext cx="4129087" cy="5708650"/>
          </a:xfrm>
          <a:prstGeom prst="rect">
            <a:avLst/>
          </a:prstGeom>
          <a:noFill/>
          <a:ln>
            <a:noFill/>
          </a:ln>
          <a:effectLst>
            <a:outerShdw blurRad="368300" dist="3302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5">
            <a:extLst>
              <a:ext uri="{FF2B5EF4-FFF2-40B4-BE49-F238E27FC236}">
                <a16:creationId xmlns:a16="http://schemas.microsoft.com/office/drawing/2014/main" id="{BF935D81-B6A5-481A-990F-972504064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175" y="2686050"/>
            <a:ext cx="2314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r-Latn-RS" altLang="nl-NL" sz="2400"/>
              <a:t>(1879. – 1940.)</a:t>
            </a:r>
          </a:p>
        </p:txBody>
      </p:sp>
      <p:sp>
        <p:nvSpPr>
          <p:cNvPr id="8197" name="TextBox 6">
            <a:extLst>
              <a:ext uri="{FF2B5EF4-FFF2-40B4-BE49-F238E27FC236}">
                <a16:creationId xmlns:a16="http://schemas.microsoft.com/office/drawing/2014/main" id="{2F7D5170-B08B-4076-8B8D-5A9A1308F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825" y="4086225"/>
            <a:ext cx="3228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r-Latn-RS" altLang="nl-NL" sz="3600" b="1"/>
              <a:t>Slikar i grafičar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id="{A894AB84-2BCB-4CB5-B312-78C5BC2BD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28600"/>
            <a:ext cx="8610600" cy="635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5">
            <a:extLst>
              <a:ext uri="{FF2B5EF4-FFF2-40B4-BE49-F238E27FC236}">
                <a16:creationId xmlns:a16="http://schemas.microsoft.com/office/drawing/2014/main" id="{EC143EEB-46F1-4735-9C99-BC8C54805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2814638"/>
            <a:ext cx="2728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sr-Latn-RS" altLang="nl-NL" sz="2800"/>
              <a:t>Zlatna ribica</a:t>
            </a: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15578B4F-93D7-4223-A662-0C9F20183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63" y="198438"/>
            <a:ext cx="5461000" cy="631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5">
            <a:extLst>
              <a:ext uri="{FF2B5EF4-FFF2-40B4-BE49-F238E27FC236}">
                <a16:creationId xmlns:a16="http://schemas.microsoft.com/office/drawing/2014/main" id="{63109862-4D42-4CE4-AB3D-796C373C1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2832100"/>
            <a:ext cx="36147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sr-Latn-RS" altLang="nl-NL" sz="2800"/>
              <a:t>Vrt ruža</a:t>
            </a: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id="{625735AC-EA67-48AA-8ACB-E25ECCDB2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33350"/>
            <a:ext cx="60833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5">
            <a:extLst>
              <a:ext uri="{FF2B5EF4-FFF2-40B4-BE49-F238E27FC236}">
                <a16:creationId xmlns:a16="http://schemas.microsoft.com/office/drawing/2014/main" id="{4965F5E2-A5FD-4B1D-900A-250AD5D87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6688" y="2371725"/>
            <a:ext cx="4071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sr-Latn-RS" altLang="nl-NL" sz="2800"/>
              <a:t>Crvene i bijele kupole</a:t>
            </a:r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34</Words>
  <Application>Microsoft Office PowerPoint</Application>
  <PresentationFormat>Widescreen</PresentationFormat>
  <Paragraphs>12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Paul Klee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svijetu  likovnih umjetnika</dc:title>
  <dc:creator>Višnja Špicar</dc:creator>
  <cp:lastModifiedBy>Višnja Špicar</cp:lastModifiedBy>
  <cp:revision>7</cp:revision>
  <dcterms:created xsi:type="dcterms:W3CDTF">2018-11-04T14:42:52Z</dcterms:created>
  <dcterms:modified xsi:type="dcterms:W3CDTF">2019-01-04T19:32:07Z</dcterms:modified>
</cp:coreProperties>
</file>