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65" r:id="rId13"/>
    <p:sldId id="262" r:id="rId14"/>
    <p:sldId id="271" r:id="rId15"/>
    <p:sldId id="28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944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62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85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26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1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68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1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29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115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97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100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4773-7964-4510-947E-6DDC4312405E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5F97-4CB0-40D1-91EB-5983F9D611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169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likovni rezultat za vincent van gogh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97322"/>
            <a:ext cx="9144000" cy="52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ni poveznik 5"/>
          <p:cNvCxnSpPr/>
          <p:nvPr/>
        </p:nvCxnSpPr>
        <p:spPr>
          <a:xfrm>
            <a:off x="-145774" y="1597322"/>
            <a:ext cx="9289774" cy="0"/>
          </a:xfrm>
          <a:prstGeom prst="line">
            <a:avLst/>
          </a:prstGeom>
          <a:ln w="149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9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Slikovni rezultat za vincent van gogh original painting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8953" y="1060171"/>
            <a:ext cx="6488057" cy="43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www.picturicelebre.ro/images/Vincent_van_Gogh_Wheat_Field_with_Crow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9141" y="1690689"/>
            <a:ext cx="6465717" cy="38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1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https://upload.wikimedia.org/wikipedia/commons/4/46/Vincent_Willem_van_Gogh_1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8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3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s://upload.wikimedia.org/wikipedia/commons/3/3e/Irises-Vincent_van_Gog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6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3314" name="Picture 2" descr="Slikovni rezultat za suncokre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035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2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Slikovni rezultat za suncokre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0" y="460650"/>
            <a:ext cx="5499652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/>
          <p:cNvSpPr/>
          <p:nvPr/>
        </p:nvSpPr>
        <p:spPr>
          <a:xfrm>
            <a:off x="2251880" y="2076084"/>
            <a:ext cx="1951630" cy="1977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4" descr="Slikovni rezultat za suncokre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0" y="460650"/>
            <a:ext cx="5499652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a 4"/>
          <p:cNvSpPr/>
          <p:nvPr/>
        </p:nvSpPr>
        <p:spPr>
          <a:xfrm rot="20710948">
            <a:off x="2022215" y="2073516"/>
            <a:ext cx="2493980" cy="190073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6329882" y="2409280"/>
            <a:ext cx="2493980" cy="190073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4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quien.net/wp-content/uploads/Vincent-van-Gogh-228x3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0" y="10"/>
            <a:ext cx="349298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98798" y="390728"/>
            <a:ext cx="4860570" cy="1252541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00"/>
                </a:solidFill>
              </a:rPr>
              <a:t>Vincent Van Gogh</a:t>
            </a:r>
            <a:br>
              <a:rPr lang="hr-HR" dirty="0"/>
            </a:br>
            <a:r>
              <a:rPr lang="hr-HR" sz="3600" dirty="0"/>
              <a:t>(1853. – 1890.)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98799" y="2146853"/>
            <a:ext cx="4860569" cy="4076968"/>
          </a:xfrm>
        </p:spPr>
        <p:txBody>
          <a:bodyPr>
            <a:normAutofit/>
          </a:bodyPr>
          <a:lstStyle/>
          <a:p>
            <a:r>
              <a:rPr lang="nn-NO" sz="2400" dirty="0">
                <a:latin typeface="Arial" panose="020B0604020202020204" pitchFamily="34" charset="0"/>
                <a:cs typeface="Arial" panose="020B0604020202020204" pitchFamily="34" charset="0"/>
              </a:rPr>
              <a:t>nizozemski slikar, grafičar i crtač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jedan od najslavnijih i najutjecajnijih osoba u povijesti umjetnosti 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 Londonu je radio u trgovini slika i jako se zainteresirao za slikarstvo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jedno vrijeme je živio u Belgiji, a zatim odlazi u Pariz (Francuska)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64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likovni rezultat za vincent van gogh and paul gaugui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4567960" y="10"/>
            <a:ext cx="457604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38539" y="185532"/>
            <a:ext cx="3996129" cy="6520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defTabSz="914400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 Van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Goghov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Francusku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slikar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Gauguin.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Željeli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ostvariti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dugogodišnji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mnogih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slikara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tome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se okupljaju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zajedničkom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prirodi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4400">
              <a:lnSpc>
                <a:spcPct val="12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pokazalo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njih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dvojice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velike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suprotnosti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ošlo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noći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raspravi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Van Gogh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neuravnoteženom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navalio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Gauguina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kako bi ga ubio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Bio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dovoljan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Gauguinov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pogled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 se Van Gogh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osvijesti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odmah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Britvom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odrezao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2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2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Gauguin se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potom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vraća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Van Gogh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odlazi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psihijatrijsku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bolnicu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liječenje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gdje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astavlja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slikati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Njegove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intenzivnijie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Puno je radio.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pokušavao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nadjačati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ludilo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>
              <a:lnSpc>
                <a:spcPct val="12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Godinu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smrt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 slika čemprese i masline, a tada je nastala i jedna od njegovih najpoznatijih slika </a:t>
            </a: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Zvjezdana noć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440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posljednih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njegovih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naslikao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Pšenična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polja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vranama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Žitno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polje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gavranima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Slikovni rezultat za ear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221" y="1110052"/>
            <a:ext cx="366735" cy="36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1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1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100" name="Picture 4" descr="Slikovni rezultat za vincent van gogh original painting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70" y="116591"/>
            <a:ext cx="8696539" cy="64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77672" y="6176963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ZVJEZDANA NOĆ</a:t>
            </a:r>
          </a:p>
        </p:txBody>
      </p:sp>
    </p:spTree>
    <p:extLst>
      <p:ext uri="{BB962C8B-B14F-4D97-AF65-F5344CB8AC3E}">
        <p14:creationId xmlns:p14="http://schemas.microsoft.com/office/powerpoint/2010/main" val="39855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 descr="https://upload.wikimedia.org/wikipedia/commons/3/3e/Irises-Vincent_van_Gog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00" y="224619"/>
            <a:ext cx="8471611" cy="64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459474" y="617696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IRISI</a:t>
            </a:r>
          </a:p>
        </p:txBody>
      </p:sp>
    </p:spTree>
    <p:extLst>
      <p:ext uri="{BB962C8B-B14F-4D97-AF65-F5344CB8AC3E}">
        <p14:creationId xmlns:p14="http://schemas.microsoft.com/office/powerpoint/2010/main" val="42895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https://upload.wikimedia.org/wikipedia/commons/4/46/Vincent_Willem_van_Gogh_1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9777" y="212035"/>
            <a:ext cx="5093258" cy="64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376286" y="6176963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SUNCOKRETI</a:t>
            </a:r>
          </a:p>
        </p:txBody>
      </p:sp>
    </p:spTree>
    <p:extLst>
      <p:ext uri="{BB962C8B-B14F-4D97-AF65-F5344CB8AC3E}">
        <p14:creationId xmlns:p14="http://schemas.microsoft.com/office/powerpoint/2010/main" val="224877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2" name="Picture 4" descr="http://www.picturicelebre.ro/images/van%20gogh%20-terasa%20cafenelei%2030x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643" y="139147"/>
            <a:ext cx="4890053" cy="65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337438" y="5932298"/>
            <a:ext cx="2061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TERASA KAFIĆA</a:t>
            </a: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NOĆU</a:t>
            </a:r>
          </a:p>
        </p:txBody>
      </p:sp>
    </p:spTree>
    <p:extLst>
      <p:ext uri="{BB962C8B-B14F-4D97-AF65-F5344CB8AC3E}">
        <p14:creationId xmlns:p14="http://schemas.microsoft.com/office/powerpoint/2010/main" val="15995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628650" y="5807631"/>
            <a:ext cx="365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D8D8AA"/>
                </a:solidFill>
                <a:latin typeface="arial" panose="020B0604020202020204" pitchFamily="34" charset="0"/>
              </a:rPr>
              <a:t>PŠENIČNA POLJA S VRANAMA</a:t>
            </a:r>
            <a:endParaRPr lang="hr-HR" b="1" i="0" dirty="0">
              <a:solidFill>
                <a:srgbClr val="D8D8AA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Picture 2" descr="http://www.picturicelebre.ro/images/Vincent_van_Gogh_Wheat_Field_with_C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9017"/>
            <a:ext cx="9144000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http://www.picturicelebre.ro/images/vincent-van-gogh-autoportr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833" y="365126"/>
            <a:ext cx="5021332" cy="61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144443" y="5815494"/>
            <a:ext cx="1937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D8D8AA"/>
                </a:solidFill>
                <a:latin typeface="arial" panose="020B0604020202020204" pitchFamily="34" charset="0"/>
              </a:rPr>
              <a:t>AUTOPORTRET</a:t>
            </a:r>
            <a:endParaRPr lang="hr-HR" b="1" i="0" dirty="0">
              <a:solidFill>
                <a:srgbClr val="D8D8A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196</Words>
  <Application>Microsoft Office PowerPoint</Application>
  <PresentationFormat>Prikaz na zaslonu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Office Theme</vt:lpstr>
      <vt:lpstr>PowerPoint prezentacija</vt:lpstr>
      <vt:lpstr>Vincent Van Gogh (1853. – 1890.)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Petra</dc:creator>
  <cp:lastModifiedBy>Sanny 1402</cp:lastModifiedBy>
  <cp:revision>19</cp:revision>
  <dcterms:created xsi:type="dcterms:W3CDTF">2016-10-08T18:31:49Z</dcterms:created>
  <dcterms:modified xsi:type="dcterms:W3CDTF">2019-08-31T21:49:41Z</dcterms:modified>
</cp:coreProperties>
</file>