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9" r:id="rId4"/>
    <p:sldId id="283" r:id="rId5"/>
    <p:sldId id="282" r:id="rId6"/>
    <p:sldId id="261" r:id="rId7"/>
    <p:sldId id="262" r:id="rId8"/>
    <p:sldId id="263" r:id="rId9"/>
    <p:sldId id="267" r:id="rId10"/>
    <p:sldId id="264" r:id="rId11"/>
    <p:sldId id="269" r:id="rId12"/>
    <p:sldId id="270" r:id="rId13"/>
    <p:sldId id="272" r:id="rId14"/>
    <p:sldId id="266" r:id="rId15"/>
    <p:sldId id="273" r:id="rId16"/>
    <p:sldId id="277" r:id="rId17"/>
    <p:sldId id="274" r:id="rId18"/>
    <p:sldId id="276" r:id="rId19"/>
    <p:sldId id="275" r:id="rId20"/>
    <p:sldId id="280" r:id="rId21"/>
    <p:sldId id="278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7084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19076"/>
      </p:ext>
    </p:extLst>
  </p:cSld>
  <p:clrMapOvr>
    <a:masterClrMapping/>
  </p:clrMapOvr>
  <p:transition spd="slow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69172"/>
      </p:ext>
    </p:extLst>
  </p:cSld>
  <p:clrMapOvr>
    <a:masterClrMapping/>
  </p:clrMapOvr>
  <p:transition spd="slow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155067"/>
      </p:ext>
    </p:extLst>
  </p:cSld>
  <p:clrMapOvr>
    <a:masterClrMapping/>
  </p:clrMapOvr>
  <p:transition spd="slow">
    <p:wip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84338"/>
      </p:ext>
    </p:extLst>
  </p:cSld>
  <p:clrMapOvr>
    <a:masterClrMapping/>
  </p:clrMapOvr>
  <p:transition spd="slow">
    <p:wip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77714"/>
      </p:ext>
    </p:extLst>
  </p:cSld>
  <p:clrMapOvr>
    <a:masterClrMapping/>
  </p:clrMapOvr>
  <p:transition spd="slow">
    <p:wip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75192"/>
      </p:ext>
    </p:extLst>
  </p:cSld>
  <p:clrMapOvr>
    <a:masterClrMapping/>
  </p:clrMapOvr>
  <p:transition spd="slow">
    <p:wip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0300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7148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6005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876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102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773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939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482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9778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262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01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 spd="slow"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equenhaciudad.blogspot.com/2012/08/yayoi-kusama-y-punto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lsnostresmomentsalauladinfantil.blogspot.com/2014_04_01_archive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s://it.wikipedia.org/wiki/File:Yayoi_Kusama_-_Ascension_of_Polkadots_on_the_Trees,_SB2006_4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undacionlafuente.cl/yayoi-kusama-la-artista-infinit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Yayoi Kusama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hr-HR">
                <a:solidFill>
                  <a:schemeClr val="tx1"/>
                </a:solidFill>
              </a:rPr>
              <a:t>Japanska slikarica i umjetnica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677234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82" y="1454964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/>
              <a:t>Točke koristi svuda oko sebe.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370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E6C1C-C6D6-4F46-A400-2AEDDD36C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694754-4001-4052-AE70-BC6938E73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3824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0A5210-2F29-4D85-A400-9C79B13FC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11BBE-2B4A-4DA2-B8A9-CD877B876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091950-5655-45D2-858E-FE8CBE0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842817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108" y="1454964"/>
            <a:ext cx="480219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Vatra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-1" y="10"/>
            <a:ext cx="609440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279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635458" y="4542502"/>
            <a:ext cx="9186063" cy="1189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“Točke se šire”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1960.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35459" y="640080"/>
            <a:ext cx="5602986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89320" y="640080"/>
            <a:ext cx="3432201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93889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BE6C1C-C6D6-4F46-A400-2AEDDD36C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3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6694754-4001-4052-AE70-BC6938E73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994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2654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329D4F-5A01-4BB4-A35D-781D1E1D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48B185-C68B-4495-B065-281A0FAB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F07F078-164B-492F-91EE-8AAFB69D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A5E009-BF31-4C8C-8BE8-6E85E414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896669-65D0-40FA-8B5A-1746A0B0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BBB11FD-F6B4-44FE-885F-5A744BC9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A13A3A-1A07-40F9-B4C6-70300494C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BCB878-2D60-4B3D-835D-302BC108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91066"/>
            <a:ext cx="11237977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6" y="643467"/>
            <a:ext cx="5366509" cy="5571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0842" y="654473"/>
            <a:ext cx="53776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9679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046" y="0"/>
            <a:ext cx="68379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069" y="5145206"/>
            <a:ext cx="227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hr-HR" sz="2400" dirty="0"/>
              <a:t>Autoportret</a:t>
            </a:r>
            <a:r>
              <a:rPr lang="en-US" sz="2400" dirty="0"/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85445" y="5145206"/>
            <a:ext cx="215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1999</a:t>
            </a:r>
            <a:r>
              <a:rPr lang="hr-H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5327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647701" y="1454964"/>
            <a:ext cx="3339281" cy="3308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Japan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1994.</a:t>
            </a:r>
          </a:p>
        </p:txBody>
      </p:sp>
      <p:pic>
        <p:nvPicPr>
          <p:cNvPr id="5" name="Slika 4" descr="Slika na kojoj se prikazuje nebo, voda, na otvorenom, čamac&#10;&#10;Opis je automatski generiran">
            <a:extLst>
              <a:ext uri="{FF2B5EF4-FFF2-40B4-BE49-F238E27FC236}">
                <a16:creationId xmlns:a16="http://schemas.microsoft.com/office/drawing/2014/main" id="{600D5971-C424-42DB-87A3-DB86622F7F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0718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Kusamima obitelj 1930’s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423" y="-1"/>
            <a:ext cx="6087038" cy="342899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4FC9395-363F-4303-9B88-F5B9F15A2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1" y="2052918"/>
            <a:ext cx="4764245" cy="41954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endParaRPr lang="en-US"/>
          </a:p>
          <a:p>
            <a:pPr>
              <a:buFont typeface="Wingdings 3" charset="2"/>
              <a:buChar char=""/>
            </a:pPr>
            <a:endParaRPr lang="en-US"/>
          </a:p>
          <a:p>
            <a:pPr>
              <a:buFont typeface="Wingdings 3" charset="2"/>
              <a:buChar char=""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423" y="3428999"/>
            <a:ext cx="6087038" cy="34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231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7B0A5210-2F29-4D85-A400-9C79B13FC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611BBE-2B4A-4DA2-B8A9-CD877B876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F25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lo, stablo, na otvorenom, cesta&#10;&#10;Opis je automatski generiran">
            <a:extLst>
              <a:ext uri="{FF2B5EF4-FFF2-40B4-BE49-F238E27FC236}">
                <a16:creationId xmlns:a16="http://schemas.microsoft.com/office/drawing/2014/main" id="{41B55928-5D0A-448A-9A2B-B9809178D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1091950-5655-45D2-858E-FE8CBE0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32147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7BC10B99-9EF4-4D7F-8F2A-FF90F4DD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stablo, na otvorenom&#10;&#10;Opis je automatski generiran">
            <a:extLst>
              <a:ext uri="{FF2B5EF4-FFF2-40B4-BE49-F238E27FC236}">
                <a16:creationId xmlns:a16="http://schemas.microsoft.com/office/drawing/2014/main" id="{5F5A4772-A3B9-4C51-A463-99EB5E13CA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-1"/>
          <a:stretch/>
        </p:blipFill>
        <p:spPr>
          <a:xfrm>
            <a:off x="643466" y="643467"/>
            <a:ext cx="5291667" cy="5571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256867" y="643467"/>
            <a:ext cx="5291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2603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93" y="99941"/>
            <a:ext cx="9117415" cy="66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955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24" y="675279"/>
            <a:ext cx="6564822" cy="5507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1678" y="2090029"/>
            <a:ext cx="4394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Corpses</a:t>
            </a:r>
          </a:p>
          <a:p>
            <a:r>
              <a:rPr lang="en-US" sz="2800" dirty="0"/>
              <a:t>1950</a:t>
            </a:r>
            <a:r>
              <a:rPr lang="hr-HR" sz="2800" dirty="0"/>
              <a:t>.</a:t>
            </a:r>
            <a:endParaRPr lang="en-US" sz="2800" dirty="0"/>
          </a:p>
          <a:p>
            <a:r>
              <a:rPr lang="hr-HR" sz="2800" dirty="0"/>
              <a:t>Ulje na platnu</a:t>
            </a:r>
          </a:p>
          <a:p>
            <a:r>
              <a:rPr lang="hr-HR" sz="2800" dirty="0"/>
              <a:t>Prvi nagrađen rad s 14.godina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546395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D281B7B-2962-40DA-82F9-AFDE19F2F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91953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E6C1C-C6D6-4F46-A400-2AEDDD36C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694754-4001-4052-AE70-BC6938E73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6671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651261" y="1447800"/>
            <a:ext cx="2779325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Radovi nastali tijekom 1950.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88" y="10"/>
            <a:ext cx="4051579" cy="6857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381" y="10"/>
            <a:ext cx="4068619" cy="3428758"/>
          </a:xfrm>
          <a:prstGeom prst="rect">
            <a:avLst/>
          </a:prstGeom>
        </p:spPr>
      </p:pic>
      <p:sp>
        <p:nvSpPr>
          <p:cNvPr id="31" name="Rectangle 21">
            <a:extLst>
              <a:ext uri="{FF2B5EF4-FFF2-40B4-BE49-F238E27FC236}">
                <a16:creationId xmlns:a16="http://schemas.microsoft.com/office/drawing/2014/main" id="{A90F7FD6-5F53-47E2-9642-DC24B8020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53" y="3428768"/>
            <a:ext cx="4061247" cy="3428770"/>
          </a:xfrm>
          <a:prstGeom prst="rect">
            <a:avLst/>
          </a:prstGeom>
        </p:spPr>
      </p:pic>
      <p:cxnSp>
        <p:nvCxnSpPr>
          <p:cNvPr id="32" name="Straight Connector 23">
            <a:extLst>
              <a:ext uri="{FF2B5EF4-FFF2-40B4-BE49-F238E27FC236}">
                <a16:creationId xmlns:a16="http://schemas.microsoft.com/office/drawing/2014/main" id="{A33B0D42-BF97-45CF-80C1-3EEA6D51F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67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5">
            <a:extLst>
              <a:ext uri="{FF2B5EF4-FFF2-40B4-BE49-F238E27FC236}">
                <a16:creationId xmlns:a16="http://schemas.microsoft.com/office/drawing/2014/main" id="{1C4B9417-719A-48F6-8359-D75B95CE3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3381" y="3428768"/>
            <a:ext cx="406861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85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966" y="2552130"/>
            <a:ext cx="1377039" cy="4053385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hr-HR" sz="2400" dirty="0"/>
              <a:t>Lišće</a:t>
            </a:r>
            <a:endParaRPr lang="en-US" sz="2400" dirty="0"/>
          </a:p>
          <a:p>
            <a:r>
              <a:rPr lang="en-US" sz="2400" dirty="0"/>
              <a:t>1954</a:t>
            </a:r>
            <a:r>
              <a:rPr lang="hr-HR" sz="2400" dirty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006" y="0"/>
            <a:ext cx="9301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688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“Mrežna točka”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01837" y="4763342"/>
            <a:ext cx="3342462" cy="1485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>
                <a:solidFill>
                  <a:schemeClr val="bg2">
                    <a:lumMod val="40000"/>
                    <a:lumOff val="60000"/>
                  </a:schemeClr>
                </a:solidFill>
              </a:rPr>
              <a:t>Počela slikati točkama, 1958.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88250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46" y="5390865"/>
            <a:ext cx="11696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“</a:t>
            </a:r>
            <a:r>
              <a:rPr lang="hr-HR" sz="2000" b="1" i="1" dirty="0"/>
              <a:t>BR</a:t>
            </a:r>
            <a:r>
              <a:rPr lang="en-US" sz="2000" b="1" i="1" dirty="0"/>
              <a:t>. 2” </a:t>
            </a:r>
            <a:r>
              <a:rPr lang="en-US" sz="2000" dirty="0"/>
              <a:t>1959. </a:t>
            </a:r>
          </a:p>
          <a:p>
            <a:r>
              <a:rPr lang="hr-HR" sz="2000" dirty="0"/>
              <a:t>Prodana </a:t>
            </a:r>
            <a:r>
              <a:rPr lang="en-US" sz="2000" dirty="0"/>
              <a:t>2008</a:t>
            </a:r>
            <a:r>
              <a:rPr lang="hr-HR" sz="2000" dirty="0"/>
              <a:t>.</a:t>
            </a:r>
            <a:r>
              <a:rPr lang="en-US" sz="2000" dirty="0"/>
              <a:t> </a:t>
            </a:r>
            <a:r>
              <a:rPr lang="hr-HR" sz="2000" dirty="0"/>
              <a:t>za </a:t>
            </a:r>
            <a:r>
              <a:rPr lang="en-US" sz="2000" dirty="0"/>
              <a:t>$5.75 Million</a:t>
            </a:r>
            <a:r>
              <a:rPr lang="hr-HR" sz="2000" dirty="0"/>
              <a:t>a</a:t>
            </a:r>
            <a:r>
              <a:rPr lang="en-US" sz="2000" dirty="0"/>
              <a:t>; </a:t>
            </a:r>
            <a:r>
              <a:rPr lang="hr-HR" sz="2000" dirty="0"/>
              <a:t>najveća cijena za živuću slikaricu ikada.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973" y="204716"/>
            <a:ext cx="8297840" cy="55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496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</Words>
  <Application>Microsoft Office PowerPoint</Application>
  <PresentationFormat>Široki zaslon</PresentationFormat>
  <Paragraphs>25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Yayoi Kusama</vt:lpstr>
      <vt:lpstr>Kusamima obitelj 1930’s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“Mrežna točka”</vt:lpstr>
      <vt:lpstr>PowerPoint prezentacija</vt:lpstr>
      <vt:lpstr>Točke koristi svuda oko sebe.</vt:lpstr>
      <vt:lpstr>PowerPoint prezentacija</vt:lpstr>
      <vt:lpstr>PowerPoint prezentacija</vt:lpstr>
      <vt:lpstr>Vatra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likovnih umjetnika</dc:title>
  <dc:creator>Sanny 1402</dc:creator>
  <cp:lastModifiedBy>Sanny 1402</cp:lastModifiedBy>
  <cp:revision>2</cp:revision>
  <dcterms:created xsi:type="dcterms:W3CDTF">2019-01-03T21:12:01Z</dcterms:created>
  <dcterms:modified xsi:type="dcterms:W3CDTF">2019-08-31T20:25:01Z</dcterms:modified>
</cp:coreProperties>
</file>